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10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66" r:id="rId3"/>
    <p:sldMasterId id="2147483672" r:id="rId4"/>
    <p:sldMasterId id="2147483675" r:id="rId5"/>
    <p:sldMasterId id="2147483688" r:id="rId6"/>
    <p:sldMasterId id="2147483706" r:id="rId7"/>
    <p:sldMasterId id="2147483721" r:id="rId8"/>
    <p:sldMasterId id="2147483727" r:id="rId9"/>
  </p:sldMasterIdLst>
  <p:notesMasterIdLst>
    <p:notesMasterId r:id="rId12"/>
  </p:notesMasterIdLst>
  <p:handoutMasterIdLst>
    <p:handoutMasterId r:id="rId25"/>
  </p:handoutMasterIdLst>
  <p:sldIdLst>
    <p:sldId id="2614" r:id="rId10"/>
    <p:sldId id="2648" r:id="rId11"/>
    <p:sldId id="2649" r:id="rId13"/>
    <p:sldId id="2650" r:id="rId14"/>
    <p:sldId id="2356" r:id="rId15"/>
    <p:sldId id="2357" r:id="rId16"/>
    <p:sldId id="2358" r:id="rId17"/>
    <p:sldId id="2359" r:id="rId18"/>
    <p:sldId id="2744" r:id="rId19"/>
    <p:sldId id="2745" r:id="rId20"/>
    <p:sldId id="2746" r:id="rId21"/>
    <p:sldId id="2747" r:id="rId22"/>
    <p:sldId id="2748" r:id="rId23"/>
    <p:sldId id="2704" r:id="rId24"/>
  </p:sldIdLst>
  <p:sldSz cx="12192000" cy="6858000"/>
  <p:notesSz cx="9926320" cy="6797675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 fei" initials="lf" lastIdx="1" clrIdx="0"/>
  <p:cmAuthor id="2" name="an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A97246"/>
    <a:srgbClr val="4472C4"/>
    <a:srgbClr val="C32D98"/>
    <a:srgbClr val="2E75B6"/>
    <a:srgbClr val="33CCFF"/>
    <a:srgbClr val="33CCCC"/>
    <a:srgbClr val="0070C0"/>
    <a:srgbClr val="F2F2F2"/>
    <a:srgbClr val="CFBF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浅色样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77" autoAdjust="0"/>
    <p:restoredTop sz="90467" autoAdjust="0"/>
  </p:normalViewPr>
  <p:slideViewPr>
    <p:cSldViewPr snapToGrid="0">
      <p:cViewPr varScale="1">
        <p:scale>
          <a:sx n="79" d="100"/>
          <a:sy n="79" d="100"/>
        </p:scale>
        <p:origin x="27" y="37"/>
      </p:cViewPr>
      <p:guideLst>
        <p:guide orient="horz" pos="2924"/>
        <p:guide pos="376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608"/>
    </p:cViewPr>
  </p:sorterViewPr>
  <p:notesViewPr>
    <p:cSldViewPr snapToGrid="0">
      <p:cViewPr varScale="1">
        <p:scale>
          <a:sx n="59" d="100"/>
          <a:sy n="59" d="100"/>
        </p:scale>
        <p:origin x="2145" y="3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8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0" Type="http://schemas.openxmlformats.org/officeDocument/2006/relationships/tags" Target="tags/tag122.xml"/><Relationship Id="rId3" Type="http://schemas.openxmlformats.org/officeDocument/2006/relationships/slideMaster" Target="slideMasters/slideMaster2.xml"/><Relationship Id="rId29" Type="http://schemas.openxmlformats.org/officeDocument/2006/relationships/commentAuthors" Target="commentAuthors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handoutMaster" Target="handoutMasters/handoutMaster1.xml"/><Relationship Id="rId24" Type="http://schemas.openxmlformats.org/officeDocument/2006/relationships/slide" Target="slides/slide14.xml"/><Relationship Id="rId23" Type="http://schemas.openxmlformats.org/officeDocument/2006/relationships/slide" Target="slides/slide13.xml"/><Relationship Id="rId22" Type="http://schemas.openxmlformats.org/officeDocument/2006/relationships/slide" Target="slides/slide12.xml"/><Relationship Id="rId21" Type="http://schemas.openxmlformats.org/officeDocument/2006/relationships/slide" Target="slides/slide11.xml"/><Relationship Id="rId20" Type="http://schemas.openxmlformats.org/officeDocument/2006/relationships/slide" Target="slides/slide10.xml"/><Relationship Id="rId2" Type="http://schemas.openxmlformats.org/officeDocument/2006/relationships/theme" Target="theme/theme1.xml"/><Relationship Id="rId19" Type="http://schemas.openxmlformats.org/officeDocument/2006/relationships/slide" Target="slides/slide9.xml"/><Relationship Id="rId18" Type="http://schemas.openxmlformats.org/officeDocument/2006/relationships/slide" Target="slides/slide8.xml"/><Relationship Id="rId17" Type="http://schemas.openxmlformats.org/officeDocument/2006/relationships/slide" Target="slides/slide7.xml"/><Relationship Id="rId16" Type="http://schemas.openxmlformats.org/officeDocument/2006/relationships/slide" Target="slides/slide6.xml"/><Relationship Id="rId15" Type="http://schemas.openxmlformats.org/officeDocument/2006/relationships/slide" Target="slides/slide5.xml"/><Relationship Id="rId14" Type="http://schemas.openxmlformats.org/officeDocument/2006/relationships/slide" Target="slides/slide4.xml"/><Relationship Id="rId13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1" Type="http://schemas.openxmlformats.org/officeDocument/2006/relationships/slide" Target="slides/slide2.xml"/><Relationship Id="rId10" Type="http://schemas.openxmlformats.org/officeDocument/2006/relationships/slide" Target="slides/slide1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F39ADD-5DF8-444B-BA7E-B72F1B627EC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4B8751-9419-42EA-8E83-4AB9D85C379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1D771D-88F4-4ED9-A072-A34FBBF3FEE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828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92664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522E47-4E66-44A3-BB36-57D1AAA83E0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dirty="0"/>
              <a:t>客户关系怎么管理的案例：</a:t>
            </a:r>
            <a:endParaRPr lang="en-US" altLang="zh-CN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altLang="zh-CN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altLang="zh-CN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altLang="zh-CN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altLang="zh-CN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altLang="zh-CN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dirty="0"/>
              <a:t>5</a:t>
            </a:r>
            <a:r>
              <a:rPr lang="zh-CN" altLang="en-US" dirty="0"/>
              <a:t>个模块，组织活动的组件化：用于流程构建中，每个模块找到负责人，执行者</a:t>
            </a:r>
            <a:endParaRPr lang="en-US" altLang="zh-CN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dirty="0"/>
              <a:t>二级流程到三级流程：解释这些二级流程如何去做。</a:t>
            </a:r>
            <a:endParaRPr lang="en-US" altLang="zh-CN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dirty="0"/>
              <a:t>1</a:t>
            </a:r>
            <a:r>
              <a:rPr lang="zh-CN" altLang="en-US" dirty="0"/>
              <a:t>、客户策略：</a:t>
            </a:r>
            <a:r>
              <a:rPr lang="en-US" altLang="zh-CN" dirty="0"/>
              <a:t>……</a:t>
            </a:r>
            <a:r>
              <a:rPr lang="zh-CN" altLang="en-US" dirty="0"/>
              <a:t>，把策略和计划制定下来，制定监控点，效果评估。</a:t>
            </a:r>
            <a:endParaRPr lang="en-US" altLang="zh-CN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dirty="0"/>
              <a:t>2</a:t>
            </a:r>
            <a:r>
              <a:rPr lang="zh-CN" altLang="en-US" dirty="0"/>
              <a:t>、客户规划：针对目标客户，识别出每个客户的角色和重要程度，分为决策链客户和普通客户。</a:t>
            </a:r>
            <a:endParaRPr lang="en-US" altLang="zh-CN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dirty="0"/>
              <a:t>      （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给出问题：客户关系在个人手里，怎么办？</a:t>
            </a:r>
            <a:r>
              <a:rPr lang="zh-CN" altLang="en-US" dirty="0"/>
              <a:t>）实现组织对接：构建企业与企业之间的组织型客户关系，让客户认识公司的影响力，避免个人把持客户（挟天子以令诸侯）把公司架空，与公司讨价还价。（积极：战略匹配，长远需求、定制需求满足）</a:t>
            </a:r>
            <a:endParaRPr lang="en-US" altLang="zh-CN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dirty="0"/>
              <a:t>3</a:t>
            </a:r>
            <a:r>
              <a:rPr lang="zh-CN" altLang="en-US" dirty="0"/>
              <a:t>、客户接触：建立联系的方法。这是华为的方法，这些方法对华为有效，比如公司参观，但对于我们现在这样规模的企业并不适用。但华为也是从小做到大，我们看看华为在“二次创业阶段”</a:t>
            </a:r>
            <a:r>
              <a:rPr lang="en-US" altLang="zh-CN" dirty="0"/>
              <a:t>96</a:t>
            </a:r>
            <a:r>
              <a:rPr lang="zh-CN" altLang="en-US" dirty="0"/>
              <a:t>年之后，几十亿规模的时候，是如何做的。</a:t>
            </a:r>
            <a:endParaRPr lang="en-US" altLang="zh-CN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dirty="0"/>
              <a:t>4</a:t>
            </a:r>
            <a:r>
              <a:rPr lang="zh-CN" altLang="en-US" dirty="0"/>
              <a:t>、满意度：指非技术问题的满意度管理，比如重大投诉，投诉顺序、大事化小</a:t>
            </a:r>
            <a:r>
              <a:rPr lang="en-US" altLang="zh-CN" dirty="0"/>
              <a:t>/</a:t>
            </a:r>
            <a:r>
              <a:rPr lang="zh-CN" altLang="en-US" dirty="0"/>
              <a:t>小事化了。</a:t>
            </a:r>
            <a:endParaRPr lang="en-US" altLang="zh-CN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49D5AD-2D9F-4915-BE4D-143BBB7C4B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49D5AD-2D9F-4915-BE4D-143BBB7C4B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dirty="0"/>
              <a:t>客户关系怎么管理的案例：</a:t>
            </a:r>
            <a:endParaRPr lang="en-US" altLang="zh-CN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altLang="zh-CN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altLang="zh-CN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altLang="zh-CN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altLang="zh-CN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altLang="zh-CN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dirty="0"/>
              <a:t>5</a:t>
            </a:r>
            <a:r>
              <a:rPr lang="zh-CN" altLang="en-US" dirty="0"/>
              <a:t>个模块，组织活动的组件化：用于流程构建中，每个模块找到负责人，执行者</a:t>
            </a:r>
            <a:endParaRPr lang="en-US" altLang="zh-CN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dirty="0"/>
              <a:t>二级流程到三级流程：解释这些二级流程如何去做。</a:t>
            </a:r>
            <a:endParaRPr lang="en-US" altLang="zh-CN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dirty="0"/>
              <a:t>1</a:t>
            </a:r>
            <a:r>
              <a:rPr lang="zh-CN" altLang="en-US" dirty="0"/>
              <a:t>、客户策略：</a:t>
            </a:r>
            <a:r>
              <a:rPr lang="en-US" altLang="zh-CN" dirty="0"/>
              <a:t>……</a:t>
            </a:r>
            <a:r>
              <a:rPr lang="zh-CN" altLang="en-US" dirty="0"/>
              <a:t>，把策略和计划制定下来，制定监控点，效果评估。</a:t>
            </a:r>
            <a:endParaRPr lang="en-US" altLang="zh-CN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dirty="0"/>
              <a:t>2</a:t>
            </a:r>
            <a:r>
              <a:rPr lang="zh-CN" altLang="en-US" dirty="0"/>
              <a:t>、客户规划：针对目标客户，识别出每个客户的角色和重要程度，分为决策链客户和普通客户。</a:t>
            </a:r>
            <a:endParaRPr lang="en-US" altLang="zh-CN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dirty="0"/>
              <a:t>      （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给出问题：客户关系在个人手里，怎么办？</a:t>
            </a:r>
            <a:r>
              <a:rPr lang="zh-CN" altLang="en-US" dirty="0"/>
              <a:t>）实现组织对接：构建企业与企业之间的组织型客户关系，让客户认识公司的影响力，避免个人把持客户（挟天子以令诸侯）把公司架空，与公司讨价还价。（积极：战略匹配，长远需求、定制需求满足）</a:t>
            </a:r>
            <a:endParaRPr lang="en-US" altLang="zh-CN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dirty="0"/>
              <a:t>3</a:t>
            </a:r>
            <a:r>
              <a:rPr lang="zh-CN" altLang="en-US" dirty="0"/>
              <a:t>、客户接触：建立联系的方法。这是华为的方法，这些方法对华为有效，比如公司参观，但对于我们现在这样规模的企业并不适用。但华为也是从小做到大，我们看看华为在“二次创业阶段”</a:t>
            </a:r>
            <a:r>
              <a:rPr lang="en-US" altLang="zh-CN" dirty="0"/>
              <a:t>96</a:t>
            </a:r>
            <a:r>
              <a:rPr lang="zh-CN" altLang="en-US" dirty="0"/>
              <a:t>年之后，几十亿规模的时候，是如何做的。</a:t>
            </a:r>
            <a:endParaRPr lang="en-US" altLang="zh-CN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dirty="0"/>
              <a:t>4</a:t>
            </a:r>
            <a:r>
              <a:rPr lang="zh-CN" altLang="en-US" dirty="0"/>
              <a:t>、满意度：指非技术问题的满意度管理，比如重大投诉，投诉顺序、大事化小</a:t>
            </a:r>
            <a:r>
              <a:rPr lang="en-US" altLang="zh-CN" dirty="0"/>
              <a:t>/</a:t>
            </a:r>
            <a:r>
              <a:rPr lang="zh-CN" altLang="en-US" dirty="0"/>
              <a:t>小事化了。</a:t>
            </a:r>
            <a:endParaRPr lang="en-US" altLang="zh-CN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49D5AD-2D9F-4915-BE4D-143BBB7C4B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49D5AD-2D9F-4915-BE4D-143BBB7C4B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49D5AD-2D9F-4915-BE4D-143BBB7C4B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49D5AD-2D9F-4915-BE4D-143BBB7C4B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49D5AD-2D9F-4915-BE4D-143BBB7C4B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4EBF2-4182-45EB-921B-ADCDD64EC6C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4EBF2-4182-45EB-921B-ADCDD64EC6C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image" Target="../media/image9.wmf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9" Type="http://schemas.openxmlformats.org/officeDocument/2006/relationships/tags" Target="../tags/tag86.xml"/><Relationship Id="rId8" Type="http://schemas.openxmlformats.org/officeDocument/2006/relationships/tags" Target="../tags/tag85.xml"/><Relationship Id="rId7" Type="http://schemas.openxmlformats.org/officeDocument/2006/relationships/tags" Target="../tags/tag84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5" Type="http://schemas.openxmlformats.org/officeDocument/2006/relationships/tags" Target="../tags/tag90.xml"/><Relationship Id="rId4" Type="http://schemas.openxmlformats.org/officeDocument/2006/relationships/tags" Target="../tags/tag89.xml"/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7" Type="http://schemas.openxmlformats.org/officeDocument/2006/relationships/tags" Target="../tags/tag99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6" Type="http://schemas.openxmlformats.org/officeDocument/2006/relationships/tags" Target="../tags/tag104.xml"/><Relationship Id="rId5" Type="http://schemas.openxmlformats.org/officeDocument/2006/relationships/tags" Target="../tags/tag103.xml"/><Relationship Id="rId4" Type="http://schemas.openxmlformats.org/officeDocument/2006/relationships/tags" Target="../tags/tag102.xml"/><Relationship Id="rId3" Type="http://schemas.openxmlformats.org/officeDocument/2006/relationships/tags" Target="../tags/tag101.xml"/><Relationship Id="rId2" Type="http://schemas.openxmlformats.org/officeDocument/2006/relationships/tags" Target="../tags/tag100.xml"/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4" Type="http://schemas.openxmlformats.org/officeDocument/2006/relationships/tags" Target="../tags/tag111.xml"/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80676-BCEF-421A-9E73-99606B0027BF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A535-F1C9-40B4-A7A8-85959379EF3B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3843D-8F3E-412A-8A6A-3E04BBAABD6C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A535-F1C9-40B4-A7A8-85959379EF3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A7E4-9908-4003-9954-2A3C387AAB75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A535-F1C9-40B4-A7A8-85959379EF3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任意多边形: 形状 5"/>
          <p:cNvSpPr/>
          <p:nvPr userDrawn="1"/>
        </p:nvSpPr>
        <p:spPr>
          <a:xfrm>
            <a:off x="425375" y="293224"/>
            <a:ext cx="625735" cy="493853"/>
          </a:xfrm>
          <a:custGeom>
            <a:avLst/>
            <a:gdLst/>
            <a:ahLst/>
            <a:cxnLst/>
            <a:rect l="l" t="t" r="r" b="b"/>
            <a:pathLst>
              <a:path w="407747" h="321809">
                <a:moveTo>
                  <a:pt x="194731" y="180103"/>
                </a:moveTo>
                <a:lnTo>
                  <a:pt x="168219" y="206616"/>
                </a:lnTo>
                <a:lnTo>
                  <a:pt x="168219" y="219415"/>
                </a:lnTo>
                <a:lnTo>
                  <a:pt x="190160" y="219415"/>
                </a:lnTo>
                <a:lnTo>
                  <a:pt x="190160" y="241357"/>
                </a:lnTo>
                <a:lnTo>
                  <a:pt x="202959" y="241357"/>
                </a:lnTo>
                <a:lnTo>
                  <a:pt x="229472" y="214844"/>
                </a:lnTo>
                <a:close/>
                <a:moveTo>
                  <a:pt x="299811" y="75024"/>
                </a:moveTo>
                <a:cubicBezTo>
                  <a:pt x="298553" y="75062"/>
                  <a:pt x="297277" y="75729"/>
                  <a:pt x="295982" y="77024"/>
                </a:cubicBezTo>
                <a:lnTo>
                  <a:pt x="215987" y="157019"/>
                </a:lnTo>
                <a:cubicBezTo>
                  <a:pt x="213397" y="159609"/>
                  <a:pt x="213321" y="162124"/>
                  <a:pt x="215758" y="164562"/>
                </a:cubicBezTo>
                <a:cubicBezTo>
                  <a:pt x="218196" y="166999"/>
                  <a:pt x="220711" y="166923"/>
                  <a:pt x="223301" y="164333"/>
                </a:cubicBezTo>
                <a:lnTo>
                  <a:pt x="303296" y="84338"/>
                </a:lnTo>
                <a:cubicBezTo>
                  <a:pt x="305886" y="81747"/>
                  <a:pt x="305963" y="79233"/>
                  <a:pt x="303525" y="76795"/>
                </a:cubicBezTo>
                <a:cubicBezTo>
                  <a:pt x="302306" y="75576"/>
                  <a:pt x="301068" y="74986"/>
                  <a:pt x="299811" y="75024"/>
                </a:cubicBezTo>
                <a:close/>
                <a:moveTo>
                  <a:pt x="299868" y="43883"/>
                </a:moveTo>
                <a:lnTo>
                  <a:pt x="365692" y="109708"/>
                </a:lnTo>
                <a:lnTo>
                  <a:pt x="212102" y="263298"/>
                </a:lnTo>
                <a:lnTo>
                  <a:pt x="146277" y="263298"/>
                </a:lnTo>
                <a:lnTo>
                  <a:pt x="146277" y="197474"/>
                </a:lnTo>
                <a:close/>
                <a:moveTo>
                  <a:pt x="351065" y="1829"/>
                </a:moveTo>
                <a:cubicBezTo>
                  <a:pt x="357159" y="1829"/>
                  <a:pt x="362340" y="3962"/>
                  <a:pt x="366606" y="8228"/>
                </a:cubicBezTo>
                <a:lnTo>
                  <a:pt x="401347" y="42969"/>
                </a:lnTo>
                <a:cubicBezTo>
                  <a:pt x="405614" y="47235"/>
                  <a:pt x="407747" y="52416"/>
                  <a:pt x="407747" y="58511"/>
                </a:cubicBezTo>
                <a:cubicBezTo>
                  <a:pt x="407747" y="64606"/>
                  <a:pt x="405614" y="69786"/>
                  <a:pt x="401347" y="74053"/>
                </a:cubicBezTo>
                <a:lnTo>
                  <a:pt x="380320" y="95080"/>
                </a:lnTo>
                <a:lnTo>
                  <a:pt x="314495" y="29255"/>
                </a:lnTo>
                <a:lnTo>
                  <a:pt x="335523" y="8228"/>
                </a:lnTo>
                <a:cubicBezTo>
                  <a:pt x="339789" y="3962"/>
                  <a:pt x="344970" y="1829"/>
                  <a:pt x="351065" y="1829"/>
                </a:cubicBezTo>
                <a:close/>
                <a:moveTo>
                  <a:pt x="65825" y="0"/>
                </a:moveTo>
                <a:lnTo>
                  <a:pt x="255985" y="0"/>
                </a:lnTo>
                <a:cubicBezTo>
                  <a:pt x="265584" y="0"/>
                  <a:pt x="274498" y="1905"/>
                  <a:pt x="282726" y="5714"/>
                </a:cubicBezTo>
                <a:cubicBezTo>
                  <a:pt x="285011" y="6781"/>
                  <a:pt x="286383" y="8533"/>
                  <a:pt x="286840" y="10971"/>
                </a:cubicBezTo>
                <a:cubicBezTo>
                  <a:pt x="287297" y="13561"/>
                  <a:pt x="286611" y="15771"/>
                  <a:pt x="284783" y="17599"/>
                </a:cubicBezTo>
                <a:lnTo>
                  <a:pt x="273584" y="28798"/>
                </a:lnTo>
                <a:cubicBezTo>
                  <a:pt x="271450" y="30932"/>
                  <a:pt x="269012" y="31541"/>
                  <a:pt x="266270" y="30627"/>
                </a:cubicBezTo>
                <a:cubicBezTo>
                  <a:pt x="262765" y="29713"/>
                  <a:pt x="259337" y="29255"/>
                  <a:pt x="255985" y="29255"/>
                </a:cubicBezTo>
                <a:lnTo>
                  <a:pt x="65825" y="29255"/>
                </a:lnTo>
                <a:cubicBezTo>
                  <a:pt x="55768" y="29255"/>
                  <a:pt x="47159" y="32836"/>
                  <a:pt x="39998" y="39998"/>
                </a:cubicBezTo>
                <a:cubicBezTo>
                  <a:pt x="32836" y="47159"/>
                  <a:pt x="29256" y="55768"/>
                  <a:pt x="29256" y="65825"/>
                </a:cubicBezTo>
                <a:lnTo>
                  <a:pt x="29256" y="255984"/>
                </a:lnTo>
                <a:cubicBezTo>
                  <a:pt x="29256" y="266041"/>
                  <a:pt x="32836" y="274650"/>
                  <a:pt x="39998" y="281811"/>
                </a:cubicBezTo>
                <a:cubicBezTo>
                  <a:pt x="47159" y="288973"/>
                  <a:pt x="55768" y="292554"/>
                  <a:pt x="65825" y="292554"/>
                </a:cubicBezTo>
                <a:lnTo>
                  <a:pt x="255985" y="292554"/>
                </a:lnTo>
                <a:cubicBezTo>
                  <a:pt x="266041" y="292554"/>
                  <a:pt x="274650" y="288973"/>
                  <a:pt x="281812" y="281811"/>
                </a:cubicBezTo>
                <a:cubicBezTo>
                  <a:pt x="288973" y="274650"/>
                  <a:pt x="292554" y="266041"/>
                  <a:pt x="292554" y="255984"/>
                </a:cubicBezTo>
                <a:lnTo>
                  <a:pt x="292554" y="227186"/>
                </a:lnTo>
                <a:cubicBezTo>
                  <a:pt x="292554" y="225205"/>
                  <a:pt x="293239" y="223529"/>
                  <a:pt x="294611" y="222158"/>
                </a:cubicBezTo>
                <a:lnTo>
                  <a:pt x="309239" y="207530"/>
                </a:lnTo>
                <a:cubicBezTo>
                  <a:pt x="311524" y="205245"/>
                  <a:pt x="314191" y="204711"/>
                  <a:pt x="317238" y="205930"/>
                </a:cubicBezTo>
                <a:cubicBezTo>
                  <a:pt x="320285" y="207149"/>
                  <a:pt x="321809" y="209359"/>
                  <a:pt x="321809" y="212559"/>
                </a:cubicBezTo>
                <a:lnTo>
                  <a:pt x="321809" y="255984"/>
                </a:lnTo>
                <a:cubicBezTo>
                  <a:pt x="321809" y="274117"/>
                  <a:pt x="315371" y="289621"/>
                  <a:pt x="302496" y="302496"/>
                </a:cubicBezTo>
                <a:cubicBezTo>
                  <a:pt x="289621" y="315371"/>
                  <a:pt x="274117" y="321809"/>
                  <a:pt x="255985" y="321809"/>
                </a:cubicBezTo>
                <a:lnTo>
                  <a:pt x="65825" y="321809"/>
                </a:lnTo>
                <a:cubicBezTo>
                  <a:pt x="47693" y="321809"/>
                  <a:pt x="32189" y="315371"/>
                  <a:pt x="19313" y="302496"/>
                </a:cubicBezTo>
                <a:cubicBezTo>
                  <a:pt x="6438" y="289621"/>
                  <a:pt x="0" y="274117"/>
                  <a:pt x="0" y="255984"/>
                </a:cubicBezTo>
                <a:lnTo>
                  <a:pt x="0" y="65825"/>
                </a:lnTo>
                <a:cubicBezTo>
                  <a:pt x="0" y="47692"/>
                  <a:pt x="6438" y="32189"/>
                  <a:pt x="19313" y="19313"/>
                </a:cubicBezTo>
                <a:cubicBezTo>
                  <a:pt x="32189" y="6438"/>
                  <a:pt x="47693" y="0"/>
                  <a:pt x="65825" y="0"/>
                </a:cubicBezTo>
                <a:close/>
              </a:path>
            </a:pathLst>
          </a:custGeom>
          <a:solidFill>
            <a:srgbClr val="B79F73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kern="0" dirty="0">
              <a:solidFill>
                <a:srgbClr val="FF9B00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sym typeface="FontAwesome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0" y="928915"/>
            <a:ext cx="12192000" cy="54541"/>
          </a:xfrm>
          <a:prstGeom prst="rect">
            <a:avLst/>
          </a:prstGeom>
          <a:solidFill>
            <a:srgbClr val="B79F73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kern="0">
              <a:solidFill>
                <a:srgbClr val="FF9B00"/>
              </a:solidFill>
              <a:latin typeface="Campton Light"/>
              <a:ea typeface="微软雅黑" panose="020B0503020204020204" pitchFamily="34" charset="-122"/>
            </a:endParaRPr>
          </a:p>
        </p:txBody>
      </p: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1180996" y="290035"/>
            <a:ext cx="6248400" cy="581927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9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1374920" y="1674668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10" name="文本占位符 3"/>
          <p:cNvSpPr>
            <a:spLocks noGrp="1"/>
          </p:cNvSpPr>
          <p:nvPr>
            <p:ph type="body" sz="half" idx="13" hasCustomPrompt="1"/>
          </p:nvPr>
        </p:nvSpPr>
        <p:spPr>
          <a:xfrm>
            <a:off x="6468197" y="1674668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C0E70-5A3E-4E1C-AE2A-F02DFB1BF7B2}" type="datetime1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9326830" y="6356350"/>
            <a:ext cx="2743200" cy="365125"/>
          </a:xfrm>
        </p:spPr>
        <p:txBody>
          <a:bodyPr/>
          <a:lstStyle/>
          <a:p>
            <a:fld id="{6C32A535-F1C9-40B4-A7A8-85959379EF3B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任意多边形: 形状 5"/>
          <p:cNvSpPr/>
          <p:nvPr userDrawn="1"/>
        </p:nvSpPr>
        <p:spPr>
          <a:xfrm>
            <a:off x="257961" y="293224"/>
            <a:ext cx="625735" cy="493853"/>
          </a:xfrm>
          <a:custGeom>
            <a:avLst/>
            <a:gdLst/>
            <a:ahLst/>
            <a:cxnLst/>
            <a:rect l="l" t="t" r="r" b="b"/>
            <a:pathLst>
              <a:path w="407747" h="321809">
                <a:moveTo>
                  <a:pt x="194731" y="180103"/>
                </a:moveTo>
                <a:lnTo>
                  <a:pt x="168219" y="206616"/>
                </a:lnTo>
                <a:lnTo>
                  <a:pt x="168219" y="219415"/>
                </a:lnTo>
                <a:lnTo>
                  <a:pt x="190160" y="219415"/>
                </a:lnTo>
                <a:lnTo>
                  <a:pt x="190160" y="241357"/>
                </a:lnTo>
                <a:lnTo>
                  <a:pt x="202959" y="241357"/>
                </a:lnTo>
                <a:lnTo>
                  <a:pt x="229472" y="214844"/>
                </a:lnTo>
                <a:close/>
                <a:moveTo>
                  <a:pt x="299811" y="75024"/>
                </a:moveTo>
                <a:cubicBezTo>
                  <a:pt x="298553" y="75062"/>
                  <a:pt x="297277" y="75729"/>
                  <a:pt x="295982" y="77024"/>
                </a:cubicBezTo>
                <a:lnTo>
                  <a:pt x="215987" y="157019"/>
                </a:lnTo>
                <a:cubicBezTo>
                  <a:pt x="213397" y="159609"/>
                  <a:pt x="213321" y="162124"/>
                  <a:pt x="215758" y="164562"/>
                </a:cubicBezTo>
                <a:cubicBezTo>
                  <a:pt x="218196" y="166999"/>
                  <a:pt x="220711" y="166923"/>
                  <a:pt x="223301" y="164333"/>
                </a:cubicBezTo>
                <a:lnTo>
                  <a:pt x="303296" y="84338"/>
                </a:lnTo>
                <a:cubicBezTo>
                  <a:pt x="305886" y="81747"/>
                  <a:pt x="305963" y="79233"/>
                  <a:pt x="303525" y="76795"/>
                </a:cubicBezTo>
                <a:cubicBezTo>
                  <a:pt x="302306" y="75576"/>
                  <a:pt x="301068" y="74986"/>
                  <a:pt x="299811" y="75024"/>
                </a:cubicBezTo>
                <a:close/>
                <a:moveTo>
                  <a:pt x="299868" y="43883"/>
                </a:moveTo>
                <a:lnTo>
                  <a:pt x="365692" y="109708"/>
                </a:lnTo>
                <a:lnTo>
                  <a:pt x="212102" y="263298"/>
                </a:lnTo>
                <a:lnTo>
                  <a:pt x="146277" y="263298"/>
                </a:lnTo>
                <a:lnTo>
                  <a:pt x="146277" y="197474"/>
                </a:lnTo>
                <a:close/>
                <a:moveTo>
                  <a:pt x="351065" y="1829"/>
                </a:moveTo>
                <a:cubicBezTo>
                  <a:pt x="357159" y="1829"/>
                  <a:pt x="362340" y="3962"/>
                  <a:pt x="366606" y="8228"/>
                </a:cubicBezTo>
                <a:lnTo>
                  <a:pt x="401347" y="42969"/>
                </a:lnTo>
                <a:cubicBezTo>
                  <a:pt x="405614" y="47235"/>
                  <a:pt x="407747" y="52416"/>
                  <a:pt x="407747" y="58511"/>
                </a:cubicBezTo>
                <a:cubicBezTo>
                  <a:pt x="407747" y="64606"/>
                  <a:pt x="405614" y="69786"/>
                  <a:pt x="401347" y="74053"/>
                </a:cubicBezTo>
                <a:lnTo>
                  <a:pt x="380320" y="95080"/>
                </a:lnTo>
                <a:lnTo>
                  <a:pt x="314495" y="29255"/>
                </a:lnTo>
                <a:lnTo>
                  <a:pt x="335523" y="8228"/>
                </a:lnTo>
                <a:cubicBezTo>
                  <a:pt x="339789" y="3962"/>
                  <a:pt x="344970" y="1829"/>
                  <a:pt x="351065" y="1829"/>
                </a:cubicBezTo>
                <a:close/>
                <a:moveTo>
                  <a:pt x="65825" y="0"/>
                </a:moveTo>
                <a:lnTo>
                  <a:pt x="255985" y="0"/>
                </a:lnTo>
                <a:cubicBezTo>
                  <a:pt x="265584" y="0"/>
                  <a:pt x="274498" y="1905"/>
                  <a:pt x="282726" y="5714"/>
                </a:cubicBezTo>
                <a:cubicBezTo>
                  <a:pt x="285011" y="6781"/>
                  <a:pt x="286383" y="8533"/>
                  <a:pt x="286840" y="10971"/>
                </a:cubicBezTo>
                <a:cubicBezTo>
                  <a:pt x="287297" y="13561"/>
                  <a:pt x="286611" y="15771"/>
                  <a:pt x="284783" y="17599"/>
                </a:cubicBezTo>
                <a:lnTo>
                  <a:pt x="273584" y="28798"/>
                </a:lnTo>
                <a:cubicBezTo>
                  <a:pt x="271450" y="30932"/>
                  <a:pt x="269012" y="31541"/>
                  <a:pt x="266270" y="30627"/>
                </a:cubicBezTo>
                <a:cubicBezTo>
                  <a:pt x="262765" y="29713"/>
                  <a:pt x="259337" y="29255"/>
                  <a:pt x="255985" y="29255"/>
                </a:cubicBezTo>
                <a:lnTo>
                  <a:pt x="65825" y="29255"/>
                </a:lnTo>
                <a:cubicBezTo>
                  <a:pt x="55768" y="29255"/>
                  <a:pt x="47159" y="32836"/>
                  <a:pt x="39998" y="39998"/>
                </a:cubicBezTo>
                <a:cubicBezTo>
                  <a:pt x="32836" y="47159"/>
                  <a:pt x="29256" y="55768"/>
                  <a:pt x="29256" y="65825"/>
                </a:cubicBezTo>
                <a:lnTo>
                  <a:pt x="29256" y="255984"/>
                </a:lnTo>
                <a:cubicBezTo>
                  <a:pt x="29256" y="266041"/>
                  <a:pt x="32836" y="274650"/>
                  <a:pt x="39998" y="281811"/>
                </a:cubicBezTo>
                <a:cubicBezTo>
                  <a:pt x="47159" y="288973"/>
                  <a:pt x="55768" y="292554"/>
                  <a:pt x="65825" y="292554"/>
                </a:cubicBezTo>
                <a:lnTo>
                  <a:pt x="255985" y="292554"/>
                </a:lnTo>
                <a:cubicBezTo>
                  <a:pt x="266041" y="292554"/>
                  <a:pt x="274650" y="288973"/>
                  <a:pt x="281812" y="281811"/>
                </a:cubicBezTo>
                <a:cubicBezTo>
                  <a:pt x="288973" y="274650"/>
                  <a:pt x="292554" y="266041"/>
                  <a:pt x="292554" y="255984"/>
                </a:cubicBezTo>
                <a:lnTo>
                  <a:pt x="292554" y="227186"/>
                </a:lnTo>
                <a:cubicBezTo>
                  <a:pt x="292554" y="225205"/>
                  <a:pt x="293239" y="223529"/>
                  <a:pt x="294611" y="222158"/>
                </a:cubicBezTo>
                <a:lnTo>
                  <a:pt x="309239" y="207530"/>
                </a:lnTo>
                <a:cubicBezTo>
                  <a:pt x="311524" y="205245"/>
                  <a:pt x="314191" y="204711"/>
                  <a:pt x="317238" y="205930"/>
                </a:cubicBezTo>
                <a:cubicBezTo>
                  <a:pt x="320285" y="207149"/>
                  <a:pt x="321809" y="209359"/>
                  <a:pt x="321809" y="212559"/>
                </a:cubicBezTo>
                <a:lnTo>
                  <a:pt x="321809" y="255984"/>
                </a:lnTo>
                <a:cubicBezTo>
                  <a:pt x="321809" y="274117"/>
                  <a:pt x="315371" y="289621"/>
                  <a:pt x="302496" y="302496"/>
                </a:cubicBezTo>
                <a:cubicBezTo>
                  <a:pt x="289621" y="315371"/>
                  <a:pt x="274117" y="321809"/>
                  <a:pt x="255985" y="321809"/>
                </a:cubicBezTo>
                <a:lnTo>
                  <a:pt x="65825" y="321809"/>
                </a:lnTo>
                <a:cubicBezTo>
                  <a:pt x="47693" y="321809"/>
                  <a:pt x="32189" y="315371"/>
                  <a:pt x="19313" y="302496"/>
                </a:cubicBezTo>
                <a:cubicBezTo>
                  <a:pt x="6438" y="289621"/>
                  <a:pt x="0" y="274117"/>
                  <a:pt x="0" y="255984"/>
                </a:cubicBezTo>
                <a:lnTo>
                  <a:pt x="0" y="65825"/>
                </a:lnTo>
                <a:cubicBezTo>
                  <a:pt x="0" y="47692"/>
                  <a:pt x="6438" y="32189"/>
                  <a:pt x="19313" y="19313"/>
                </a:cubicBezTo>
                <a:cubicBezTo>
                  <a:pt x="32189" y="6438"/>
                  <a:pt x="47693" y="0"/>
                  <a:pt x="65825" y="0"/>
                </a:cubicBezTo>
                <a:close/>
              </a:path>
            </a:pathLst>
          </a:custGeom>
          <a:solidFill>
            <a:srgbClr val="B79F73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kern="0" dirty="0">
              <a:solidFill>
                <a:srgbClr val="FF9B00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sym typeface="FontAwesome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0" y="928915"/>
            <a:ext cx="12192000" cy="54541"/>
          </a:xfrm>
          <a:prstGeom prst="rect">
            <a:avLst/>
          </a:prstGeom>
          <a:solidFill>
            <a:srgbClr val="B79F73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kern="0">
              <a:solidFill>
                <a:srgbClr val="FF9B00"/>
              </a:solidFill>
              <a:latin typeface="Campton Light"/>
              <a:ea typeface="微软雅黑" panose="020B0503020204020204" pitchFamily="34" charset="-122"/>
            </a:endParaRPr>
          </a:p>
        </p:txBody>
      </p: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883696" y="266509"/>
            <a:ext cx="6122831" cy="618331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9" name="灯片编号占位符 6"/>
          <p:cNvSpPr txBox="1"/>
          <p:nvPr userDrawn="1"/>
        </p:nvSpPr>
        <p:spPr>
          <a:xfrm>
            <a:off x="932683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32A535-F1C9-40B4-A7A8-85959379EF3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E4D0-A7A3-49E6-9D49-9BD8897B7DF0}" type="datetime1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任意多边形: 形状 6"/>
          <p:cNvSpPr/>
          <p:nvPr userDrawn="1"/>
        </p:nvSpPr>
        <p:spPr>
          <a:xfrm>
            <a:off x="257961" y="293224"/>
            <a:ext cx="625735" cy="493853"/>
          </a:xfrm>
          <a:custGeom>
            <a:avLst/>
            <a:gdLst/>
            <a:ahLst/>
            <a:cxnLst/>
            <a:rect l="l" t="t" r="r" b="b"/>
            <a:pathLst>
              <a:path w="407747" h="321809">
                <a:moveTo>
                  <a:pt x="194731" y="180103"/>
                </a:moveTo>
                <a:lnTo>
                  <a:pt x="168219" y="206616"/>
                </a:lnTo>
                <a:lnTo>
                  <a:pt x="168219" y="219415"/>
                </a:lnTo>
                <a:lnTo>
                  <a:pt x="190160" y="219415"/>
                </a:lnTo>
                <a:lnTo>
                  <a:pt x="190160" y="241357"/>
                </a:lnTo>
                <a:lnTo>
                  <a:pt x="202959" y="241357"/>
                </a:lnTo>
                <a:lnTo>
                  <a:pt x="229472" y="214844"/>
                </a:lnTo>
                <a:close/>
                <a:moveTo>
                  <a:pt x="299811" y="75024"/>
                </a:moveTo>
                <a:cubicBezTo>
                  <a:pt x="298553" y="75062"/>
                  <a:pt x="297277" y="75729"/>
                  <a:pt x="295982" y="77024"/>
                </a:cubicBezTo>
                <a:lnTo>
                  <a:pt x="215987" y="157019"/>
                </a:lnTo>
                <a:cubicBezTo>
                  <a:pt x="213397" y="159609"/>
                  <a:pt x="213321" y="162124"/>
                  <a:pt x="215758" y="164562"/>
                </a:cubicBezTo>
                <a:cubicBezTo>
                  <a:pt x="218196" y="166999"/>
                  <a:pt x="220711" y="166923"/>
                  <a:pt x="223301" y="164333"/>
                </a:cubicBezTo>
                <a:lnTo>
                  <a:pt x="303296" y="84338"/>
                </a:lnTo>
                <a:cubicBezTo>
                  <a:pt x="305886" y="81747"/>
                  <a:pt x="305963" y="79233"/>
                  <a:pt x="303525" y="76795"/>
                </a:cubicBezTo>
                <a:cubicBezTo>
                  <a:pt x="302306" y="75576"/>
                  <a:pt x="301068" y="74986"/>
                  <a:pt x="299811" y="75024"/>
                </a:cubicBezTo>
                <a:close/>
                <a:moveTo>
                  <a:pt x="299868" y="43883"/>
                </a:moveTo>
                <a:lnTo>
                  <a:pt x="365692" y="109708"/>
                </a:lnTo>
                <a:lnTo>
                  <a:pt x="212102" y="263298"/>
                </a:lnTo>
                <a:lnTo>
                  <a:pt x="146277" y="263298"/>
                </a:lnTo>
                <a:lnTo>
                  <a:pt x="146277" y="197474"/>
                </a:lnTo>
                <a:close/>
                <a:moveTo>
                  <a:pt x="351065" y="1829"/>
                </a:moveTo>
                <a:cubicBezTo>
                  <a:pt x="357159" y="1829"/>
                  <a:pt x="362340" y="3962"/>
                  <a:pt x="366606" y="8228"/>
                </a:cubicBezTo>
                <a:lnTo>
                  <a:pt x="401347" y="42969"/>
                </a:lnTo>
                <a:cubicBezTo>
                  <a:pt x="405614" y="47235"/>
                  <a:pt x="407747" y="52416"/>
                  <a:pt x="407747" y="58511"/>
                </a:cubicBezTo>
                <a:cubicBezTo>
                  <a:pt x="407747" y="64606"/>
                  <a:pt x="405614" y="69786"/>
                  <a:pt x="401347" y="74053"/>
                </a:cubicBezTo>
                <a:lnTo>
                  <a:pt x="380320" y="95080"/>
                </a:lnTo>
                <a:lnTo>
                  <a:pt x="314495" y="29255"/>
                </a:lnTo>
                <a:lnTo>
                  <a:pt x="335523" y="8228"/>
                </a:lnTo>
                <a:cubicBezTo>
                  <a:pt x="339789" y="3962"/>
                  <a:pt x="344970" y="1829"/>
                  <a:pt x="351065" y="1829"/>
                </a:cubicBezTo>
                <a:close/>
                <a:moveTo>
                  <a:pt x="65825" y="0"/>
                </a:moveTo>
                <a:lnTo>
                  <a:pt x="255985" y="0"/>
                </a:lnTo>
                <a:cubicBezTo>
                  <a:pt x="265584" y="0"/>
                  <a:pt x="274498" y="1905"/>
                  <a:pt x="282726" y="5714"/>
                </a:cubicBezTo>
                <a:cubicBezTo>
                  <a:pt x="285011" y="6781"/>
                  <a:pt x="286383" y="8533"/>
                  <a:pt x="286840" y="10971"/>
                </a:cubicBezTo>
                <a:cubicBezTo>
                  <a:pt x="287297" y="13561"/>
                  <a:pt x="286611" y="15771"/>
                  <a:pt x="284783" y="17599"/>
                </a:cubicBezTo>
                <a:lnTo>
                  <a:pt x="273584" y="28798"/>
                </a:lnTo>
                <a:cubicBezTo>
                  <a:pt x="271450" y="30932"/>
                  <a:pt x="269012" y="31541"/>
                  <a:pt x="266270" y="30627"/>
                </a:cubicBezTo>
                <a:cubicBezTo>
                  <a:pt x="262765" y="29713"/>
                  <a:pt x="259337" y="29255"/>
                  <a:pt x="255985" y="29255"/>
                </a:cubicBezTo>
                <a:lnTo>
                  <a:pt x="65825" y="29255"/>
                </a:lnTo>
                <a:cubicBezTo>
                  <a:pt x="55768" y="29255"/>
                  <a:pt x="47159" y="32836"/>
                  <a:pt x="39998" y="39998"/>
                </a:cubicBezTo>
                <a:cubicBezTo>
                  <a:pt x="32836" y="47159"/>
                  <a:pt x="29256" y="55768"/>
                  <a:pt x="29256" y="65825"/>
                </a:cubicBezTo>
                <a:lnTo>
                  <a:pt x="29256" y="255984"/>
                </a:lnTo>
                <a:cubicBezTo>
                  <a:pt x="29256" y="266041"/>
                  <a:pt x="32836" y="274650"/>
                  <a:pt x="39998" y="281811"/>
                </a:cubicBezTo>
                <a:cubicBezTo>
                  <a:pt x="47159" y="288973"/>
                  <a:pt x="55768" y="292554"/>
                  <a:pt x="65825" y="292554"/>
                </a:cubicBezTo>
                <a:lnTo>
                  <a:pt x="255985" y="292554"/>
                </a:lnTo>
                <a:cubicBezTo>
                  <a:pt x="266041" y="292554"/>
                  <a:pt x="274650" y="288973"/>
                  <a:pt x="281812" y="281811"/>
                </a:cubicBezTo>
                <a:cubicBezTo>
                  <a:pt x="288973" y="274650"/>
                  <a:pt x="292554" y="266041"/>
                  <a:pt x="292554" y="255984"/>
                </a:cubicBezTo>
                <a:lnTo>
                  <a:pt x="292554" y="227186"/>
                </a:lnTo>
                <a:cubicBezTo>
                  <a:pt x="292554" y="225205"/>
                  <a:pt x="293239" y="223529"/>
                  <a:pt x="294611" y="222158"/>
                </a:cubicBezTo>
                <a:lnTo>
                  <a:pt x="309239" y="207530"/>
                </a:lnTo>
                <a:cubicBezTo>
                  <a:pt x="311524" y="205245"/>
                  <a:pt x="314191" y="204711"/>
                  <a:pt x="317238" y="205930"/>
                </a:cubicBezTo>
                <a:cubicBezTo>
                  <a:pt x="320285" y="207149"/>
                  <a:pt x="321809" y="209359"/>
                  <a:pt x="321809" y="212559"/>
                </a:cubicBezTo>
                <a:lnTo>
                  <a:pt x="321809" y="255984"/>
                </a:lnTo>
                <a:cubicBezTo>
                  <a:pt x="321809" y="274117"/>
                  <a:pt x="315371" y="289621"/>
                  <a:pt x="302496" y="302496"/>
                </a:cubicBezTo>
                <a:cubicBezTo>
                  <a:pt x="289621" y="315371"/>
                  <a:pt x="274117" y="321809"/>
                  <a:pt x="255985" y="321809"/>
                </a:cubicBezTo>
                <a:lnTo>
                  <a:pt x="65825" y="321809"/>
                </a:lnTo>
                <a:cubicBezTo>
                  <a:pt x="47693" y="321809"/>
                  <a:pt x="32189" y="315371"/>
                  <a:pt x="19313" y="302496"/>
                </a:cubicBezTo>
                <a:cubicBezTo>
                  <a:pt x="6438" y="289621"/>
                  <a:pt x="0" y="274117"/>
                  <a:pt x="0" y="255984"/>
                </a:cubicBezTo>
                <a:lnTo>
                  <a:pt x="0" y="65825"/>
                </a:lnTo>
                <a:cubicBezTo>
                  <a:pt x="0" y="47692"/>
                  <a:pt x="6438" y="32189"/>
                  <a:pt x="19313" y="19313"/>
                </a:cubicBezTo>
                <a:cubicBezTo>
                  <a:pt x="32189" y="6438"/>
                  <a:pt x="47693" y="0"/>
                  <a:pt x="65825" y="0"/>
                </a:cubicBezTo>
                <a:close/>
              </a:path>
            </a:pathLst>
          </a:custGeom>
          <a:solidFill>
            <a:srgbClr val="B79F73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kern="0" dirty="0">
              <a:solidFill>
                <a:srgbClr val="FF9B00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sym typeface="FontAwesome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0" y="928915"/>
            <a:ext cx="12192000" cy="54541"/>
          </a:xfrm>
          <a:prstGeom prst="rect">
            <a:avLst/>
          </a:prstGeom>
          <a:solidFill>
            <a:srgbClr val="B79F73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kern="0">
              <a:solidFill>
                <a:srgbClr val="FF9B00"/>
              </a:solidFill>
              <a:latin typeface="Campton Light"/>
              <a:ea typeface="微软雅黑" panose="020B0503020204020204" pitchFamily="34" charset="-122"/>
            </a:endParaRPr>
          </a:p>
        </p:txBody>
      </p:sp>
      <p:sp>
        <p:nvSpPr>
          <p:cNvPr id="15" name="灯片编号占位符 6"/>
          <p:cNvSpPr txBox="1"/>
          <p:nvPr userDrawn="1"/>
        </p:nvSpPr>
        <p:spPr>
          <a:xfrm>
            <a:off x="932683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32A535-F1C9-40B4-A7A8-85959379EF3B}" type="slidenum">
              <a:rPr lang="zh-CN" altLang="en-US" smtClean="0"/>
            </a:fld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878205" y="241300"/>
            <a:ext cx="10515600" cy="708025"/>
          </a:xfrm>
        </p:spPr>
        <p:txBody>
          <a:bodyPr/>
          <a:lstStyle>
            <a:lvl1pPr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image 30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-7620" y="223520"/>
            <a:ext cx="198755" cy="617855"/>
          </a:xfrm>
          <a:prstGeom prst="rect">
            <a:avLst/>
          </a:prstGeom>
        </p:spPr>
      </p:pic>
      <p:pic>
        <p:nvPicPr>
          <p:cNvPr id="303" name="image 303"/>
          <p:cNvPicPr>
            <a:picLocks noChangeAspect="1"/>
          </p:cNvPicPr>
          <p:nvPr userDrawn="1"/>
        </p:nvPicPr>
        <p:blipFill>
          <a:blip r:embed="rId3">
            <a:alphaModFix amt="14000"/>
          </a:blip>
          <a:srcRect b="35178"/>
          <a:stretch>
            <a:fillRect/>
          </a:stretch>
        </p:blipFill>
        <p:spPr>
          <a:xfrm>
            <a:off x="5574030" y="1708150"/>
            <a:ext cx="7089775" cy="3689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image 30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-7620" y="223520"/>
            <a:ext cx="198755" cy="617855"/>
          </a:xfrm>
          <a:prstGeom prst="rect">
            <a:avLst/>
          </a:prstGeom>
        </p:spPr>
      </p:pic>
      <p:pic>
        <p:nvPicPr>
          <p:cNvPr id="303" name="image 303"/>
          <p:cNvPicPr>
            <a:picLocks noChangeAspect="1"/>
          </p:cNvPicPr>
          <p:nvPr userDrawn="1"/>
        </p:nvPicPr>
        <p:blipFill>
          <a:blip r:embed="rId3">
            <a:alphaModFix amt="14000"/>
          </a:blip>
          <a:srcRect b="35178"/>
          <a:stretch>
            <a:fillRect/>
          </a:stretch>
        </p:blipFill>
        <p:spPr>
          <a:xfrm>
            <a:off x="5574030" y="1708150"/>
            <a:ext cx="7089775" cy="3689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/>
    </mc:Choice>
    <mc:Fallback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 rot="19612700">
            <a:off x="319178" y="2640633"/>
            <a:ext cx="12105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altLang="zh-CN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Ridge</a:t>
            </a:r>
            <a:endParaRPr lang="en-US" altLang="zh-CN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锐捷咨询</a:t>
            </a:r>
            <a:endParaRPr lang="zh-CN" altLang="en-US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sp>
        <p:nvSpPr>
          <p:cNvPr id="3" name="矩形 2"/>
          <p:cNvSpPr/>
          <p:nvPr userDrawn="1"/>
        </p:nvSpPr>
        <p:spPr>
          <a:xfrm rot="19612700">
            <a:off x="1654066" y="1818748"/>
            <a:ext cx="12105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altLang="zh-CN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Ridge</a:t>
            </a:r>
            <a:endParaRPr lang="en-US" altLang="zh-CN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锐捷咨询</a:t>
            </a:r>
            <a:endParaRPr lang="zh-CN" altLang="en-US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sp>
        <p:nvSpPr>
          <p:cNvPr id="4" name="矩形 3"/>
          <p:cNvSpPr/>
          <p:nvPr userDrawn="1"/>
        </p:nvSpPr>
        <p:spPr>
          <a:xfrm rot="19612700">
            <a:off x="3054752" y="991783"/>
            <a:ext cx="12105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altLang="zh-CN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Ridge</a:t>
            </a:r>
            <a:endParaRPr lang="en-US" altLang="zh-CN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锐捷咨询</a:t>
            </a:r>
            <a:endParaRPr lang="zh-CN" altLang="en-US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sp>
        <p:nvSpPr>
          <p:cNvPr id="5" name="矩形 4"/>
          <p:cNvSpPr/>
          <p:nvPr userDrawn="1"/>
        </p:nvSpPr>
        <p:spPr>
          <a:xfrm rot="19612700">
            <a:off x="4455437" y="122273"/>
            <a:ext cx="12105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altLang="zh-CN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Ridge</a:t>
            </a:r>
            <a:endParaRPr lang="en-US" altLang="zh-CN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锐捷咨询</a:t>
            </a:r>
            <a:endParaRPr lang="zh-CN" altLang="en-US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sp>
        <p:nvSpPr>
          <p:cNvPr id="7" name="矩形 6"/>
          <p:cNvSpPr/>
          <p:nvPr userDrawn="1"/>
        </p:nvSpPr>
        <p:spPr>
          <a:xfrm rot="19612700">
            <a:off x="654104" y="4524117"/>
            <a:ext cx="12105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altLang="zh-CN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Ridge</a:t>
            </a:r>
            <a:endParaRPr lang="en-US" altLang="zh-CN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锐捷咨询</a:t>
            </a:r>
            <a:endParaRPr lang="zh-CN" altLang="en-US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sp>
        <p:nvSpPr>
          <p:cNvPr id="10" name="矩形 9"/>
          <p:cNvSpPr/>
          <p:nvPr userDrawn="1"/>
        </p:nvSpPr>
        <p:spPr>
          <a:xfrm rot="19612700">
            <a:off x="1988992" y="3702232"/>
            <a:ext cx="12105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altLang="zh-CN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Ridge</a:t>
            </a:r>
            <a:endParaRPr lang="en-US" altLang="zh-CN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锐捷咨询</a:t>
            </a:r>
            <a:endParaRPr lang="zh-CN" altLang="en-US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sp>
        <p:nvSpPr>
          <p:cNvPr id="22" name="矩形 21"/>
          <p:cNvSpPr/>
          <p:nvPr userDrawn="1"/>
        </p:nvSpPr>
        <p:spPr>
          <a:xfrm rot="19612700">
            <a:off x="3389678" y="2875267"/>
            <a:ext cx="12105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altLang="zh-CN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Ridge</a:t>
            </a:r>
            <a:endParaRPr lang="en-US" altLang="zh-CN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锐捷咨询</a:t>
            </a:r>
            <a:endParaRPr lang="zh-CN" altLang="en-US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sp>
        <p:nvSpPr>
          <p:cNvPr id="24" name="矩形 23"/>
          <p:cNvSpPr/>
          <p:nvPr userDrawn="1"/>
        </p:nvSpPr>
        <p:spPr>
          <a:xfrm rot="19612700">
            <a:off x="4790363" y="2005757"/>
            <a:ext cx="12105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altLang="zh-CN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Ridge</a:t>
            </a:r>
            <a:endParaRPr lang="en-US" altLang="zh-CN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锐捷咨询</a:t>
            </a:r>
            <a:endParaRPr lang="zh-CN" altLang="en-US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sp>
        <p:nvSpPr>
          <p:cNvPr id="26" name="矩形 25"/>
          <p:cNvSpPr/>
          <p:nvPr userDrawn="1"/>
        </p:nvSpPr>
        <p:spPr>
          <a:xfrm rot="19612700">
            <a:off x="1398076" y="5980216"/>
            <a:ext cx="12105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altLang="zh-CN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Ridge</a:t>
            </a:r>
            <a:endParaRPr lang="en-US" altLang="zh-CN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锐捷咨询</a:t>
            </a:r>
            <a:endParaRPr lang="zh-CN" altLang="en-US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sp>
        <p:nvSpPr>
          <p:cNvPr id="28" name="矩形 27"/>
          <p:cNvSpPr/>
          <p:nvPr userDrawn="1"/>
        </p:nvSpPr>
        <p:spPr>
          <a:xfrm rot="19612700">
            <a:off x="2732964" y="5158331"/>
            <a:ext cx="12105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altLang="zh-CN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Ridge</a:t>
            </a:r>
            <a:endParaRPr lang="en-US" altLang="zh-CN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锐捷咨询</a:t>
            </a:r>
            <a:endParaRPr lang="zh-CN" altLang="en-US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sp>
        <p:nvSpPr>
          <p:cNvPr id="30" name="矩形 29"/>
          <p:cNvSpPr/>
          <p:nvPr userDrawn="1"/>
        </p:nvSpPr>
        <p:spPr>
          <a:xfrm rot="19612700">
            <a:off x="4133650" y="4331366"/>
            <a:ext cx="12105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altLang="zh-CN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Ridge</a:t>
            </a:r>
            <a:endParaRPr lang="en-US" altLang="zh-CN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锐捷咨询</a:t>
            </a:r>
            <a:endParaRPr lang="zh-CN" altLang="en-US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sp>
        <p:nvSpPr>
          <p:cNvPr id="32" name="矩形 31"/>
          <p:cNvSpPr/>
          <p:nvPr userDrawn="1"/>
        </p:nvSpPr>
        <p:spPr>
          <a:xfrm rot="19612700">
            <a:off x="5534335" y="3461856"/>
            <a:ext cx="12105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altLang="zh-CN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Ridge</a:t>
            </a:r>
            <a:endParaRPr lang="en-US" altLang="zh-CN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锐捷咨询</a:t>
            </a:r>
            <a:endParaRPr lang="zh-CN" altLang="en-US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sp>
        <p:nvSpPr>
          <p:cNvPr id="34" name="矩形 33"/>
          <p:cNvSpPr/>
          <p:nvPr userDrawn="1"/>
        </p:nvSpPr>
        <p:spPr>
          <a:xfrm rot="19612700">
            <a:off x="6342072" y="1139846"/>
            <a:ext cx="12105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altLang="zh-CN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Ridge</a:t>
            </a:r>
            <a:endParaRPr lang="en-US" altLang="zh-CN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锐捷咨询</a:t>
            </a:r>
            <a:endParaRPr lang="zh-CN" altLang="en-US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sp>
        <p:nvSpPr>
          <p:cNvPr id="36" name="矩形 35"/>
          <p:cNvSpPr/>
          <p:nvPr userDrawn="1"/>
        </p:nvSpPr>
        <p:spPr>
          <a:xfrm rot="19612700">
            <a:off x="7742757" y="273232"/>
            <a:ext cx="12105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altLang="zh-CN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Ridge</a:t>
            </a:r>
            <a:endParaRPr lang="en-US" altLang="zh-CN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锐捷咨询</a:t>
            </a:r>
            <a:endParaRPr lang="zh-CN" altLang="en-US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sp>
        <p:nvSpPr>
          <p:cNvPr id="38" name="矩形 37"/>
          <p:cNvSpPr/>
          <p:nvPr userDrawn="1"/>
        </p:nvSpPr>
        <p:spPr>
          <a:xfrm rot="19612700">
            <a:off x="6935019" y="2630363"/>
            <a:ext cx="12105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altLang="zh-CN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Ridge</a:t>
            </a:r>
            <a:endParaRPr lang="en-US" altLang="zh-CN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锐捷咨询</a:t>
            </a:r>
            <a:endParaRPr lang="zh-CN" altLang="en-US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sp>
        <p:nvSpPr>
          <p:cNvPr id="40" name="矩形 39"/>
          <p:cNvSpPr/>
          <p:nvPr userDrawn="1"/>
        </p:nvSpPr>
        <p:spPr>
          <a:xfrm rot="19612700">
            <a:off x="8399471" y="1645667"/>
            <a:ext cx="12105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altLang="zh-CN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Ridge</a:t>
            </a:r>
            <a:endParaRPr lang="en-US" altLang="zh-CN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锐捷咨询</a:t>
            </a:r>
            <a:endParaRPr lang="zh-CN" altLang="en-US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sp>
        <p:nvSpPr>
          <p:cNvPr id="42" name="矩形 41"/>
          <p:cNvSpPr/>
          <p:nvPr userDrawn="1"/>
        </p:nvSpPr>
        <p:spPr>
          <a:xfrm rot="19612700">
            <a:off x="7903460" y="4272451"/>
            <a:ext cx="12105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altLang="zh-CN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Ridge</a:t>
            </a:r>
            <a:endParaRPr lang="en-US" altLang="zh-CN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锐捷咨询</a:t>
            </a:r>
            <a:endParaRPr lang="zh-CN" altLang="en-US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sp>
        <p:nvSpPr>
          <p:cNvPr id="44" name="矩形 43"/>
          <p:cNvSpPr/>
          <p:nvPr userDrawn="1"/>
        </p:nvSpPr>
        <p:spPr>
          <a:xfrm rot="19612700">
            <a:off x="5051862" y="5979283"/>
            <a:ext cx="12105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altLang="zh-CN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Ridge</a:t>
            </a:r>
            <a:endParaRPr lang="en-US" altLang="zh-CN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锐捷咨询</a:t>
            </a:r>
            <a:endParaRPr lang="zh-CN" altLang="en-US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sp>
        <p:nvSpPr>
          <p:cNvPr id="46" name="矩形 45"/>
          <p:cNvSpPr/>
          <p:nvPr userDrawn="1"/>
        </p:nvSpPr>
        <p:spPr>
          <a:xfrm rot="19612700">
            <a:off x="6494470" y="5168983"/>
            <a:ext cx="12105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altLang="zh-CN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Ridge</a:t>
            </a:r>
            <a:endParaRPr lang="en-US" altLang="zh-CN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锐捷咨询</a:t>
            </a:r>
            <a:endParaRPr lang="zh-CN" altLang="en-US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sp>
        <p:nvSpPr>
          <p:cNvPr id="48" name="矩形 47"/>
          <p:cNvSpPr/>
          <p:nvPr userDrawn="1"/>
        </p:nvSpPr>
        <p:spPr>
          <a:xfrm rot="19612700">
            <a:off x="9304144" y="3451408"/>
            <a:ext cx="12105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altLang="zh-CN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Ridge</a:t>
            </a:r>
            <a:endParaRPr lang="en-US" altLang="zh-CN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锐捷咨询</a:t>
            </a:r>
            <a:endParaRPr lang="zh-CN" altLang="en-US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sp>
        <p:nvSpPr>
          <p:cNvPr id="50" name="矩形 49"/>
          <p:cNvSpPr/>
          <p:nvPr userDrawn="1"/>
        </p:nvSpPr>
        <p:spPr>
          <a:xfrm rot="19612700">
            <a:off x="9863922" y="900407"/>
            <a:ext cx="12105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altLang="zh-CN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Ridge</a:t>
            </a:r>
            <a:endParaRPr lang="en-US" altLang="zh-CN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锐捷咨询</a:t>
            </a:r>
            <a:endParaRPr lang="zh-CN" altLang="en-US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sp>
        <p:nvSpPr>
          <p:cNvPr id="52" name="矩形 51"/>
          <p:cNvSpPr/>
          <p:nvPr userDrawn="1"/>
        </p:nvSpPr>
        <p:spPr>
          <a:xfrm rot="19612700">
            <a:off x="10704830" y="2648642"/>
            <a:ext cx="12105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altLang="zh-CN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Ridge</a:t>
            </a:r>
            <a:endParaRPr lang="en-US" altLang="zh-CN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锐捷咨询</a:t>
            </a:r>
            <a:endParaRPr lang="zh-CN" altLang="en-US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sp>
        <p:nvSpPr>
          <p:cNvPr id="54" name="矩形 53"/>
          <p:cNvSpPr/>
          <p:nvPr userDrawn="1"/>
        </p:nvSpPr>
        <p:spPr>
          <a:xfrm rot="19612700">
            <a:off x="9099812" y="5570839"/>
            <a:ext cx="12105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altLang="zh-CN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Ridge</a:t>
            </a:r>
            <a:endParaRPr lang="en-US" altLang="zh-CN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锐捷咨询</a:t>
            </a:r>
            <a:endParaRPr lang="zh-CN" altLang="en-US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sp>
        <p:nvSpPr>
          <p:cNvPr id="56" name="矩形 55"/>
          <p:cNvSpPr/>
          <p:nvPr userDrawn="1"/>
        </p:nvSpPr>
        <p:spPr>
          <a:xfrm rot="19612700">
            <a:off x="10500497" y="4705760"/>
            <a:ext cx="12105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altLang="zh-CN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Ridge</a:t>
            </a:r>
            <a:endParaRPr lang="en-US" altLang="zh-CN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锐捷咨询</a:t>
            </a:r>
            <a:endParaRPr lang="zh-CN" altLang="en-US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sp>
        <p:nvSpPr>
          <p:cNvPr id="58" name="矩形 57"/>
          <p:cNvSpPr/>
          <p:nvPr userDrawn="1"/>
        </p:nvSpPr>
        <p:spPr>
          <a:xfrm rot="19612700">
            <a:off x="85919" y="999751"/>
            <a:ext cx="12105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altLang="zh-CN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Ridge</a:t>
            </a:r>
            <a:endParaRPr lang="en-US" altLang="zh-CN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锐捷咨询</a:t>
            </a:r>
            <a:endParaRPr lang="zh-CN" altLang="en-US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sp>
        <p:nvSpPr>
          <p:cNvPr id="60" name="矩形 59"/>
          <p:cNvSpPr/>
          <p:nvPr userDrawn="1"/>
        </p:nvSpPr>
        <p:spPr>
          <a:xfrm rot="19612700">
            <a:off x="1486604" y="134672"/>
            <a:ext cx="12105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altLang="zh-CN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Ridge</a:t>
            </a:r>
            <a:endParaRPr lang="en-US" altLang="zh-CN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2000" b="0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锐捷咨询</a:t>
            </a:r>
            <a:endParaRPr lang="zh-CN" altLang="en-US" sz="20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0" y="928915"/>
            <a:ext cx="12192000" cy="54541"/>
          </a:xfrm>
          <a:prstGeom prst="rect">
            <a:avLst/>
          </a:prstGeom>
          <a:solidFill>
            <a:srgbClr val="B79F73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kern="0">
              <a:solidFill>
                <a:srgbClr val="FF9B00"/>
              </a:solidFill>
              <a:latin typeface="Campton Light"/>
              <a:ea typeface="微软雅黑" panose="020B0503020204020204" pitchFamily="34" charset="-122"/>
            </a:endParaRPr>
          </a:p>
        </p:txBody>
      </p:sp>
      <p:sp>
        <p:nvSpPr>
          <p:cNvPr id="8" name="任意多边形: 形状 5"/>
          <p:cNvSpPr/>
          <p:nvPr userDrawn="1"/>
        </p:nvSpPr>
        <p:spPr>
          <a:xfrm>
            <a:off x="425375" y="293224"/>
            <a:ext cx="625735" cy="493853"/>
          </a:xfrm>
          <a:custGeom>
            <a:avLst/>
            <a:gdLst/>
            <a:ahLst/>
            <a:cxnLst/>
            <a:rect l="l" t="t" r="r" b="b"/>
            <a:pathLst>
              <a:path w="407747" h="321809">
                <a:moveTo>
                  <a:pt x="194731" y="180103"/>
                </a:moveTo>
                <a:lnTo>
                  <a:pt x="168219" y="206616"/>
                </a:lnTo>
                <a:lnTo>
                  <a:pt x="168219" y="219415"/>
                </a:lnTo>
                <a:lnTo>
                  <a:pt x="190160" y="219415"/>
                </a:lnTo>
                <a:lnTo>
                  <a:pt x="190160" y="241357"/>
                </a:lnTo>
                <a:lnTo>
                  <a:pt x="202959" y="241357"/>
                </a:lnTo>
                <a:lnTo>
                  <a:pt x="229472" y="214844"/>
                </a:lnTo>
                <a:close/>
                <a:moveTo>
                  <a:pt x="299811" y="75024"/>
                </a:moveTo>
                <a:cubicBezTo>
                  <a:pt x="298553" y="75062"/>
                  <a:pt x="297277" y="75729"/>
                  <a:pt x="295982" y="77024"/>
                </a:cubicBezTo>
                <a:lnTo>
                  <a:pt x="215987" y="157019"/>
                </a:lnTo>
                <a:cubicBezTo>
                  <a:pt x="213397" y="159609"/>
                  <a:pt x="213321" y="162124"/>
                  <a:pt x="215758" y="164562"/>
                </a:cubicBezTo>
                <a:cubicBezTo>
                  <a:pt x="218196" y="166999"/>
                  <a:pt x="220711" y="166923"/>
                  <a:pt x="223301" y="164333"/>
                </a:cubicBezTo>
                <a:lnTo>
                  <a:pt x="303296" y="84338"/>
                </a:lnTo>
                <a:cubicBezTo>
                  <a:pt x="305886" y="81747"/>
                  <a:pt x="305963" y="79233"/>
                  <a:pt x="303525" y="76795"/>
                </a:cubicBezTo>
                <a:cubicBezTo>
                  <a:pt x="302306" y="75576"/>
                  <a:pt x="301068" y="74986"/>
                  <a:pt x="299811" y="75024"/>
                </a:cubicBezTo>
                <a:close/>
                <a:moveTo>
                  <a:pt x="299868" y="43883"/>
                </a:moveTo>
                <a:lnTo>
                  <a:pt x="365692" y="109708"/>
                </a:lnTo>
                <a:lnTo>
                  <a:pt x="212102" y="263298"/>
                </a:lnTo>
                <a:lnTo>
                  <a:pt x="146277" y="263298"/>
                </a:lnTo>
                <a:lnTo>
                  <a:pt x="146277" y="197474"/>
                </a:lnTo>
                <a:close/>
                <a:moveTo>
                  <a:pt x="351065" y="1829"/>
                </a:moveTo>
                <a:cubicBezTo>
                  <a:pt x="357159" y="1829"/>
                  <a:pt x="362340" y="3962"/>
                  <a:pt x="366606" y="8228"/>
                </a:cubicBezTo>
                <a:lnTo>
                  <a:pt x="401347" y="42969"/>
                </a:lnTo>
                <a:cubicBezTo>
                  <a:pt x="405614" y="47235"/>
                  <a:pt x="407747" y="52416"/>
                  <a:pt x="407747" y="58511"/>
                </a:cubicBezTo>
                <a:cubicBezTo>
                  <a:pt x="407747" y="64606"/>
                  <a:pt x="405614" y="69786"/>
                  <a:pt x="401347" y="74053"/>
                </a:cubicBezTo>
                <a:lnTo>
                  <a:pt x="380320" y="95080"/>
                </a:lnTo>
                <a:lnTo>
                  <a:pt x="314495" y="29255"/>
                </a:lnTo>
                <a:lnTo>
                  <a:pt x="335523" y="8228"/>
                </a:lnTo>
                <a:cubicBezTo>
                  <a:pt x="339789" y="3962"/>
                  <a:pt x="344970" y="1829"/>
                  <a:pt x="351065" y="1829"/>
                </a:cubicBezTo>
                <a:close/>
                <a:moveTo>
                  <a:pt x="65825" y="0"/>
                </a:moveTo>
                <a:lnTo>
                  <a:pt x="255985" y="0"/>
                </a:lnTo>
                <a:cubicBezTo>
                  <a:pt x="265584" y="0"/>
                  <a:pt x="274498" y="1905"/>
                  <a:pt x="282726" y="5714"/>
                </a:cubicBezTo>
                <a:cubicBezTo>
                  <a:pt x="285011" y="6781"/>
                  <a:pt x="286383" y="8533"/>
                  <a:pt x="286840" y="10971"/>
                </a:cubicBezTo>
                <a:cubicBezTo>
                  <a:pt x="287297" y="13561"/>
                  <a:pt x="286611" y="15771"/>
                  <a:pt x="284783" y="17599"/>
                </a:cubicBezTo>
                <a:lnTo>
                  <a:pt x="273584" y="28798"/>
                </a:lnTo>
                <a:cubicBezTo>
                  <a:pt x="271450" y="30932"/>
                  <a:pt x="269012" y="31541"/>
                  <a:pt x="266270" y="30627"/>
                </a:cubicBezTo>
                <a:cubicBezTo>
                  <a:pt x="262765" y="29713"/>
                  <a:pt x="259337" y="29255"/>
                  <a:pt x="255985" y="29255"/>
                </a:cubicBezTo>
                <a:lnTo>
                  <a:pt x="65825" y="29255"/>
                </a:lnTo>
                <a:cubicBezTo>
                  <a:pt x="55768" y="29255"/>
                  <a:pt x="47159" y="32836"/>
                  <a:pt x="39998" y="39998"/>
                </a:cubicBezTo>
                <a:cubicBezTo>
                  <a:pt x="32836" y="47159"/>
                  <a:pt x="29256" y="55768"/>
                  <a:pt x="29256" y="65825"/>
                </a:cubicBezTo>
                <a:lnTo>
                  <a:pt x="29256" y="255984"/>
                </a:lnTo>
                <a:cubicBezTo>
                  <a:pt x="29256" y="266041"/>
                  <a:pt x="32836" y="274650"/>
                  <a:pt x="39998" y="281811"/>
                </a:cubicBezTo>
                <a:cubicBezTo>
                  <a:pt x="47159" y="288973"/>
                  <a:pt x="55768" y="292554"/>
                  <a:pt x="65825" y="292554"/>
                </a:cubicBezTo>
                <a:lnTo>
                  <a:pt x="255985" y="292554"/>
                </a:lnTo>
                <a:cubicBezTo>
                  <a:pt x="266041" y="292554"/>
                  <a:pt x="274650" y="288973"/>
                  <a:pt x="281812" y="281811"/>
                </a:cubicBezTo>
                <a:cubicBezTo>
                  <a:pt x="288973" y="274650"/>
                  <a:pt x="292554" y="266041"/>
                  <a:pt x="292554" y="255984"/>
                </a:cubicBezTo>
                <a:lnTo>
                  <a:pt x="292554" y="227186"/>
                </a:lnTo>
                <a:cubicBezTo>
                  <a:pt x="292554" y="225205"/>
                  <a:pt x="293239" y="223529"/>
                  <a:pt x="294611" y="222158"/>
                </a:cubicBezTo>
                <a:lnTo>
                  <a:pt x="309239" y="207530"/>
                </a:lnTo>
                <a:cubicBezTo>
                  <a:pt x="311524" y="205245"/>
                  <a:pt x="314191" y="204711"/>
                  <a:pt x="317238" y="205930"/>
                </a:cubicBezTo>
                <a:cubicBezTo>
                  <a:pt x="320285" y="207149"/>
                  <a:pt x="321809" y="209359"/>
                  <a:pt x="321809" y="212559"/>
                </a:cubicBezTo>
                <a:lnTo>
                  <a:pt x="321809" y="255984"/>
                </a:lnTo>
                <a:cubicBezTo>
                  <a:pt x="321809" y="274117"/>
                  <a:pt x="315371" y="289621"/>
                  <a:pt x="302496" y="302496"/>
                </a:cubicBezTo>
                <a:cubicBezTo>
                  <a:pt x="289621" y="315371"/>
                  <a:pt x="274117" y="321809"/>
                  <a:pt x="255985" y="321809"/>
                </a:cubicBezTo>
                <a:lnTo>
                  <a:pt x="65825" y="321809"/>
                </a:lnTo>
                <a:cubicBezTo>
                  <a:pt x="47693" y="321809"/>
                  <a:pt x="32189" y="315371"/>
                  <a:pt x="19313" y="302496"/>
                </a:cubicBezTo>
                <a:cubicBezTo>
                  <a:pt x="6438" y="289621"/>
                  <a:pt x="0" y="274117"/>
                  <a:pt x="0" y="255984"/>
                </a:cubicBezTo>
                <a:lnTo>
                  <a:pt x="0" y="65825"/>
                </a:lnTo>
                <a:cubicBezTo>
                  <a:pt x="0" y="47692"/>
                  <a:pt x="6438" y="32189"/>
                  <a:pt x="19313" y="19313"/>
                </a:cubicBezTo>
                <a:cubicBezTo>
                  <a:pt x="32189" y="6438"/>
                  <a:pt x="47693" y="0"/>
                  <a:pt x="65825" y="0"/>
                </a:cubicBezTo>
                <a:close/>
              </a:path>
            </a:pathLst>
          </a:custGeom>
          <a:solidFill>
            <a:srgbClr val="B79F73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kern="0" dirty="0">
              <a:solidFill>
                <a:srgbClr val="FF9B00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sym typeface="FontAwesome"/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5359" y="200436"/>
            <a:ext cx="1018050" cy="562507"/>
          </a:xfrm>
          <a:prstGeom prst="rect">
            <a:avLst/>
          </a:prstGeom>
        </p:spPr>
      </p:pic>
      <p:sp>
        <p:nvSpPr>
          <p:cNvPr id="14" name="文本框 13"/>
          <p:cNvSpPr txBox="1"/>
          <p:nvPr userDrawn="1"/>
        </p:nvSpPr>
        <p:spPr>
          <a:xfrm>
            <a:off x="10169921" y="6574455"/>
            <a:ext cx="1813488" cy="292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tabLst>
                <a:tab pos="88900" algn="l"/>
                <a:tab pos="114300" algn="l"/>
                <a:tab pos="660400" algn="l"/>
                <a:tab pos="2019300" algn="l"/>
                <a:tab pos="2527300" algn="l"/>
              </a:tabLst>
            </a:pPr>
            <a:r>
              <a:rPr lang="en-US" altLang="zh-CN" sz="1200" dirty="0">
                <a:solidFill>
                  <a:srgbClr val="172D5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（版权所有，</a:t>
            </a:r>
            <a:r>
              <a:rPr lang="zh-CN" altLang="en-US" sz="1200" dirty="0">
                <a:solidFill>
                  <a:srgbClr val="172D5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侵权必究</a:t>
            </a:r>
            <a:r>
              <a:rPr lang="en-US" altLang="zh-CN" sz="1200" dirty="0">
                <a:solidFill>
                  <a:srgbClr val="172D5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1200" dirty="0">
              <a:solidFill>
                <a:srgbClr val="172D5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标题 1"/>
          <p:cNvSpPr>
            <a:spLocks noGrp="1"/>
          </p:cNvSpPr>
          <p:nvPr>
            <p:ph type="title"/>
          </p:nvPr>
        </p:nvSpPr>
        <p:spPr>
          <a:xfrm>
            <a:off x="1051110" y="227936"/>
            <a:ext cx="9914249" cy="586642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7" name="灯片编号占位符 5"/>
          <p:cNvSpPr txBox="1"/>
          <p:nvPr userDrawn="1"/>
        </p:nvSpPr>
        <p:spPr>
          <a:xfrm>
            <a:off x="738242" y="6502632"/>
            <a:ext cx="1179539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C92ADDF-ABC6-4EEC-846D-A1AE2D410679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</a:fld>
            <a:endParaRPr lang="zh-CN" altLang="en-US" dirty="0">
              <a:solidFill>
                <a:srgbClr val="000000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8" name="内容占位符 2"/>
          <p:cNvSpPr>
            <a:spLocks noGrp="1"/>
          </p:cNvSpPr>
          <p:nvPr>
            <p:ph idx="1"/>
          </p:nvPr>
        </p:nvSpPr>
        <p:spPr>
          <a:xfrm>
            <a:off x="1051111" y="1149428"/>
            <a:ext cx="10464830" cy="5256149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600"/>
              </a:spcBef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lnSpc>
                <a:spcPct val="125000"/>
              </a:lnSpc>
              <a:spcBef>
                <a:spcPts val="600"/>
              </a:spcBef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lnSpc>
                <a:spcPct val="125000"/>
              </a:lnSpc>
              <a:spcBef>
                <a:spcPts val="600"/>
              </a:spcBef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lnSpc>
                <a:spcPct val="125000"/>
              </a:lnSpc>
              <a:spcBef>
                <a:spcPts val="600"/>
              </a:spcBef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lnSpc>
                <a:spcPct val="125000"/>
              </a:lnSpc>
              <a:spcBef>
                <a:spcPts val="600"/>
              </a:spcBef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493" y="365780"/>
            <a:ext cx="10515015" cy="1324636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493" y="1825890"/>
            <a:ext cx="10515015" cy="43517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499" y="6356756"/>
            <a:ext cx="2742787" cy="36427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B99A395-C24D-4295-8580-6EADE2BBF051}" type="datetime1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</a:fld>
            <a:endParaRPr lang="zh-CN" altLang="en-US">
              <a:solidFill>
                <a:srgbClr val="000000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911" y="6356756"/>
            <a:ext cx="4114179" cy="36427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728" y="6356756"/>
            <a:ext cx="2742787" cy="36427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C92ADDF-ABC6-4EEC-846D-A1AE2D410679}" type="slidenum">
              <a:rPr lang="zh-CN" altLang="en-US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</a:fld>
            <a:endParaRPr lang="zh-CN" altLang="en-US">
              <a:solidFill>
                <a:srgbClr val="000000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493" y="365780"/>
            <a:ext cx="10515015" cy="1324636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499" y="6356756"/>
            <a:ext cx="2742787" cy="36427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DF54837-874A-4A6A-BE8C-BB4588BEF68C}" type="datetime1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</a:fld>
            <a:endParaRPr lang="zh-CN" altLang="en-US">
              <a:solidFill>
                <a:srgbClr val="000000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911" y="6356756"/>
            <a:ext cx="4114179" cy="36427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728" y="6356756"/>
            <a:ext cx="2742787" cy="36427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C92ADDF-ABC6-4EEC-846D-A1AE2D410679}" type="slidenum">
              <a:rPr lang="zh-CN" altLang="en-US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</a:fld>
            <a:endParaRPr lang="zh-CN" altLang="en-US">
              <a:solidFill>
                <a:srgbClr val="000000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3159-A5BD-4AF9-8C71-2659563C0B3F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A535-F1C9-40B4-A7A8-85959379EF3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499" y="6356756"/>
            <a:ext cx="2742787" cy="36427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E409A2C-41A7-4A7E-B45B-109E8047931F}" type="datetime1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</a:fld>
            <a:endParaRPr lang="zh-CN" altLang="en-US">
              <a:solidFill>
                <a:srgbClr val="000000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911" y="6356756"/>
            <a:ext cx="4114179" cy="36427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728" y="6356756"/>
            <a:ext cx="2742787" cy="36427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C92ADDF-ABC6-4EEC-846D-A1AE2D410679}" type="slidenum">
              <a:rPr lang="zh-CN" altLang="en-US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</a:fld>
            <a:endParaRPr lang="zh-CN" altLang="en-US">
              <a:solidFill>
                <a:srgbClr val="000000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_1"/>
          <p:cNvSpPr/>
          <p:nvPr userDrawn="1"/>
        </p:nvSpPr>
        <p:spPr bwMode="auto">
          <a:xfrm>
            <a:off x="1" y="871"/>
            <a:ext cx="429782" cy="858111"/>
          </a:xfrm>
          <a:custGeom>
            <a:avLst/>
            <a:gdLst>
              <a:gd name="T0" fmla="*/ 0 w 286"/>
              <a:gd name="T1" fmla="*/ 0 h 571"/>
              <a:gd name="T2" fmla="*/ 286 w 286"/>
              <a:gd name="T3" fmla="*/ 287 h 571"/>
              <a:gd name="T4" fmla="*/ 0 w 286"/>
              <a:gd name="T5" fmla="*/ 571 h 571"/>
              <a:gd name="T6" fmla="*/ 0 w 286"/>
              <a:gd name="T7" fmla="*/ 0 h 5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86" h="571">
                <a:moveTo>
                  <a:pt x="0" y="0"/>
                </a:moveTo>
                <a:lnTo>
                  <a:pt x="286" y="287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6350" cap="flat">
            <a:noFill/>
            <a:prstDash val="solid"/>
            <a:miter lim="800000"/>
          </a:ln>
        </p:spPr>
        <p:txBody>
          <a:bodyPr vert="horz" wrap="square" lIns="121920" tIns="60960" rIns="121920" bIns="60960" numCol="1" anchor="t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1705">
              <a:solidFill>
                <a:srgbClr val="000000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_2"/>
          <p:cNvSpPr/>
          <p:nvPr userDrawn="1"/>
        </p:nvSpPr>
        <p:spPr bwMode="auto">
          <a:xfrm>
            <a:off x="133180" y="301118"/>
            <a:ext cx="288151" cy="577371"/>
          </a:xfrm>
          <a:custGeom>
            <a:avLst/>
            <a:gdLst>
              <a:gd name="T0" fmla="*/ 0 w 278"/>
              <a:gd name="T1" fmla="*/ 0 h 557"/>
              <a:gd name="T2" fmla="*/ 278 w 278"/>
              <a:gd name="T3" fmla="*/ 278 h 557"/>
              <a:gd name="T4" fmla="*/ 0 w 278"/>
              <a:gd name="T5" fmla="*/ 557 h 557"/>
              <a:gd name="T6" fmla="*/ 0 w 278"/>
              <a:gd name="T7" fmla="*/ 0 h 5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8" h="557">
                <a:moveTo>
                  <a:pt x="0" y="0"/>
                </a:moveTo>
                <a:lnTo>
                  <a:pt x="278" y="278"/>
                </a:lnTo>
                <a:lnTo>
                  <a:pt x="0" y="55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1705">
              <a:solidFill>
                <a:srgbClr val="000000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 hasCustomPrompt="1"/>
          </p:nvPr>
        </p:nvSpPr>
        <p:spPr>
          <a:xfrm>
            <a:off x="606162" y="111175"/>
            <a:ext cx="2662061" cy="478628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b="1">
                <a:gradFill>
                  <a:gsLst>
                    <a:gs pos="51000">
                      <a:schemeClr val="tx2"/>
                    </a:gs>
                    <a:gs pos="53000">
                      <a:schemeClr val="accent1"/>
                    </a:gs>
                  </a:gsLst>
                  <a:lin ang="0" scaled="0"/>
                </a:gradFill>
              </a:defRPr>
            </a:lvl1pPr>
          </a:lstStyle>
          <a:p>
            <a:pPr lvl="0"/>
            <a:r>
              <a:rPr lang="zh-CN" altLang="en-US" dirty="0"/>
              <a:t>点击输入标题</a:t>
            </a:r>
            <a:endParaRPr lang="zh-CN" altLang="en-US" dirty="0"/>
          </a:p>
        </p:txBody>
      </p:sp>
      <p:sp>
        <p:nvSpPr>
          <p:cNvPr id="8" name="文本占位符 6"/>
          <p:cNvSpPr>
            <a:spLocks noGrp="1"/>
          </p:cNvSpPr>
          <p:nvPr>
            <p:ph type="body" sz="quarter" idx="11" hasCustomPrompt="1"/>
          </p:nvPr>
        </p:nvSpPr>
        <p:spPr>
          <a:xfrm>
            <a:off x="606162" y="619667"/>
            <a:ext cx="2662061" cy="25882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045" baseline="0"/>
            </a:lvl1pPr>
          </a:lstStyle>
          <a:p>
            <a:pPr lvl="0"/>
            <a:r>
              <a:rPr lang="en-US" altLang="zh-CN" dirty="0"/>
              <a:t>This is a subtitle for your presentation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3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09600" y="6363344"/>
            <a:ext cx="2844800" cy="365125"/>
          </a:xfrm>
        </p:spPr>
        <p:txBody>
          <a:bodyPr/>
          <a:lstStyle/>
          <a:p>
            <a:fld id="{E57B3BB4-0FD8-4B0F-9586-01D10792145E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5587" y="6363344"/>
            <a:ext cx="3860800" cy="365125"/>
          </a:xfrm>
        </p:spPr>
        <p:txBody>
          <a:bodyPr vert="horz" lIns="76618" tIns="38309" rIns="76618" bIns="38309" rtlCol="0" anchor="ctr"/>
          <a:lstStyle>
            <a:lvl1pPr>
              <a:defRPr lang="en-US" altLang="zh-CN" smtClean="0">
                <a:solidFill>
                  <a:prstClr val="white">
                    <a:lumMod val="65000"/>
                  </a:prstClr>
                </a:solidFill>
                <a:latin typeface="Calibri" panose="020F0502020204030204"/>
              </a:defRPr>
            </a:lvl1pPr>
          </a:lstStyle>
          <a:p>
            <a:endParaRPr lang="zh-CN" altLang="en-US"/>
          </a:p>
        </p:txBody>
      </p:sp>
      <p:sp>
        <p:nvSpPr>
          <p:cNvPr id="22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264764" y="6351789"/>
            <a:ext cx="1850728" cy="376667"/>
          </a:xfrm>
        </p:spPr>
        <p:txBody>
          <a:bodyPr vert="horz" lIns="102156" tIns="51076" rIns="102156" bIns="51076" rtlCol="0" anchor="ctr"/>
          <a:lstStyle>
            <a:lvl1pPr algn="r">
              <a:defRPr lang="zh-CN" altLang="en-US" smtClean="0"/>
            </a:lvl1pPr>
          </a:lstStyle>
          <a:p>
            <a:fld id="{0C913308-F349-4B6D-A68A-DD1791B4A57B}" type="slidenum">
              <a:rPr>
                <a:solidFill>
                  <a:prstClr val="black">
                    <a:tint val="75000"/>
                  </a:prstClr>
                </a:solidFill>
              </a:rPr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燕尾形 15"/>
          <p:cNvSpPr/>
          <p:nvPr userDrawn="1"/>
        </p:nvSpPr>
        <p:spPr>
          <a:xfrm>
            <a:off x="815413" y="452669"/>
            <a:ext cx="288032" cy="288032"/>
          </a:xfrm>
          <a:prstGeom prst="chevron">
            <a:avLst/>
          </a:prstGeom>
          <a:solidFill>
            <a:srgbClr val="CC0000"/>
          </a:solidFill>
          <a:ln>
            <a:noFill/>
          </a:ln>
          <a:effectLst>
            <a:outerShdw blurRad="254000" dist="101600" dir="27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prstClr val="black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09303" y="356659"/>
            <a:ext cx="7863029" cy="440676"/>
          </a:xfrm>
        </p:spPr>
        <p:txBody>
          <a:bodyPr vert="horz" lIns="68580" tIns="34290" rIns="68580" bIns="34290" rtlCol="0" anchor="ctr">
            <a:noAutofit/>
          </a:bodyPr>
          <a:lstStyle>
            <a:lvl1pPr algn="l">
              <a:defRPr lang="zh-CN" altLang="en-US" sz="2935" b="0" i="0" baseline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 defTabSz="685800">
              <a:lnSpc>
                <a:spcPct val="90000"/>
              </a:lnSpc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0" y="917967"/>
            <a:ext cx="12192000" cy="5940032"/>
            <a:chOff x="0" y="688475"/>
            <a:chExt cx="9144000" cy="4455024"/>
          </a:xfrm>
        </p:grpSpPr>
        <p:sp>
          <p:nvSpPr>
            <p:cNvPr id="14" name="矩形 13"/>
            <p:cNvSpPr/>
            <p:nvPr userDrawn="1"/>
          </p:nvSpPr>
          <p:spPr>
            <a:xfrm>
              <a:off x="0" y="699246"/>
              <a:ext cx="9144000" cy="444425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8000"/>
                  </a:schemeClr>
                </a:gs>
                <a:gs pos="75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1270000" dist="165100" dir="16200000" sx="82000" sy="82000" algn="ctr" rotWithShape="0">
                <a:srgbClr val="000000">
                  <a:alpha val="8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12" name="矩形 11"/>
            <p:cNvSpPr/>
            <p:nvPr userDrawn="1"/>
          </p:nvSpPr>
          <p:spPr>
            <a:xfrm>
              <a:off x="0" y="688475"/>
              <a:ext cx="9133672" cy="180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1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/>
    </mc:Choice>
    <mc:Fallback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/>
    </mc:Choice>
    <mc:Fallback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/>
    </mc:Choice>
    <mc:Fallback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/>
    </mc:Choice>
    <mc:Fallback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8CAFF-82BE-496F-A2EC-C4C54A5D1C4C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A535-F1C9-40B4-A7A8-85959379EF3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/>
    </mc:Choice>
    <mc:Fallback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/>
    </mc:Choice>
    <mc:Fallback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/>
    </mc:Choice>
    <mc:Fallback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500"/>
              </a:spcAft>
              <a:defRPr spc="150"/>
            </a:lvl1pPr>
            <a:lvl2pPr marL="685800" indent="-228600">
              <a:defRPr spc="150"/>
            </a:lvl2pPr>
            <a:lvl3pPr marL="1143000" indent="-228600">
              <a:defRPr spc="150"/>
            </a:lvl3pPr>
            <a:lvl4pPr marL="1600200" indent="-228600">
              <a:defRPr spc="150"/>
            </a:lvl4pPr>
            <a:lvl5pPr marL="2057400" indent="-228600">
              <a:defRPr spc="15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/>
    </mc:Choice>
    <mc:Fallback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/>
    </mc:Choice>
    <mc:Fallback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1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/>
    </mc:Choice>
    <mc:Fallback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/>
    </mc:Choice>
    <mc:Fallback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image 30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-7620" y="223520"/>
            <a:ext cx="198755" cy="617855"/>
          </a:xfrm>
          <a:prstGeom prst="rect">
            <a:avLst/>
          </a:prstGeom>
        </p:spPr>
      </p:pic>
      <p:pic>
        <p:nvPicPr>
          <p:cNvPr id="303" name="image 303"/>
          <p:cNvPicPr>
            <a:picLocks noChangeAspect="1"/>
          </p:cNvPicPr>
          <p:nvPr userDrawn="1"/>
        </p:nvPicPr>
        <p:blipFill>
          <a:blip r:embed="rId3">
            <a:alphaModFix amt="14000"/>
          </a:blip>
          <a:srcRect b="35178"/>
          <a:stretch>
            <a:fillRect/>
          </a:stretch>
        </p:blipFill>
        <p:spPr>
          <a:xfrm>
            <a:off x="5574030" y="1708150"/>
            <a:ext cx="7089775" cy="3689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391160" y="261620"/>
            <a:ext cx="11456035" cy="581660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172F5B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pic>
        <p:nvPicPr>
          <p:cNvPr id="9" name="image 30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-7620" y="223520"/>
            <a:ext cx="198755" cy="617855"/>
          </a:xfrm>
          <a:prstGeom prst="rect">
            <a:avLst/>
          </a:prstGeom>
        </p:spPr>
      </p:pic>
      <p:sp>
        <p:nvSpPr>
          <p:cNvPr id="10" name="文本占位符 9"/>
          <p:cNvSpPr>
            <a:spLocks noGrp="1"/>
          </p:cNvSpPr>
          <p:nvPr>
            <p:ph type="body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/>
              <a:t>编辑文本样式</a:t>
            </a:r>
            <a:endParaRPr lang="zh-CN" altLang="en-US"/>
          </a:p>
        </p:txBody>
      </p:sp>
      <p:pic>
        <p:nvPicPr>
          <p:cNvPr id="12" name="image 303"/>
          <p:cNvPicPr>
            <a:picLocks noChangeAspect="1"/>
          </p:cNvPicPr>
          <p:nvPr userDrawn="1"/>
        </p:nvPicPr>
        <p:blipFill>
          <a:blip r:embed="rId3">
            <a:alphaModFix amt="14000"/>
          </a:blip>
          <a:srcRect b="35178"/>
          <a:stretch>
            <a:fillRect/>
          </a:stretch>
        </p:blipFill>
        <p:spPr>
          <a:xfrm>
            <a:off x="5574030" y="1708150"/>
            <a:ext cx="7089775" cy="3689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391160" y="261620"/>
            <a:ext cx="11456035" cy="581660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172F5B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pic>
        <p:nvPicPr>
          <p:cNvPr id="305" name="image 30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-7620" y="223520"/>
            <a:ext cx="198755" cy="617855"/>
          </a:xfrm>
          <a:prstGeom prst="rect">
            <a:avLst/>
          </a:prstGeom>
        </p:spPr>
      </p:pic>
      <p:sp>
        <p:nvSpPr>
          <p:cNvPr id="11" name="文本占位符 10"/>
          <p:cNvSpPr>
            <a:spLocks noGrp="1"/>
          </p:cNvSpPr>
          <p:nvPr>
            <p:ph type="body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/>
              <a:t>编辑文本样式</a:t>
            </a:r>
            <a:endParaRPr lang="zh-CN" altLang="en-US"/>
          </a:p>
        </p:txBody>
      </p:sp>
      <p:pic>
        <p:nvPicPr>
          <p:cNvPr id="303" name="image 303"/>
          <p:cNvPicPr>
            <a:picLocks noChangeAspect="1"/>
          </p:cNvPicPr>
          <p:nvPr userDrawn="1"/>
        </p:nvPicPr>
        <p:blipFill>
          <a:blip r:embed="rId3">
            <a:alphaModFix amt="14000"/>
          </a:blip>
          <a:srcRect b="35178"/>
          <a:stretch>
            <a:fillRect/>
          </a:stretch>
        </p:blipFill>
        <p:spPr>
          <a:xfrm>
            <a:off x="5574030" y="1708150"/>
            <a:ext cx="7089775" cy="3689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4ECE7-66F8-4032-9232-DD5CD02216C9}" type="datetime1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A535-F1C9-40B4-A7A8-85959379EF3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391160" y="261620"/>
            <a:ext cx="11456035" cy="581660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172F5B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pic>
        <p:nvPicPr>
          <p:cNvPr id="305" name="image 30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-7620" y="223520"/>
            <a:ext cx="198755" cy="617855"/>
          </a:xfrm>
          <a:prstGeom prst="rect">
            <a:avLst/>
          </a:prstGeom>
        </p:spPr>
      </p:pic>
      <p:sp>
        <p:nvSpPr>
          <p:cNvPr id="11" name="文本占位符 10"/>
          <p:cNvSpPr>
            <a:spLocks noGrp="1"/>
          </p:cNvSpPr>
          <p:nvPr>
            <p:ph type="body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/>
              <a:t>编辑文本样式</a:t>
            </a:r>
            <a:endParaRPr lang="zh-CN" altLang="en-US"/>
          </a:p>
        </p:txBody>
      </p:sp>
      <p:pic>
        <p:nvPicPr>
          <p:cNvPr id="303" name="image 303"/>
          <p:cNvPicPr>
            <a:picLocks noChangeAspect="1"/>
          </p:cNvPicPr>
          <p:nvPr userDrawn="1"/>
        </p:nvPicPr>
        <p:blipFill>
          <a:blip r:embed="rId3">
            <a:alphaModFix amt="14000"/>
          </a:blip>
          <a:srcRect b="35178"/>
          <a:stretch>
            <a:fillRect/>
          </a:stretch>
        </p:blipFill>
        <p:spPr>
          <a:xfrm>
            <a:off x="5574030" y="1708150"/>
            <a:ext cx="7089775" cy="3689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391160" y="261620"/>
            <a:ext cx="11456035" cy="581660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172F5B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pic>
        <p:nvPicPr>
          <p:cNvPr id="305" name="image 30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-7620" y="223520"/>
            <a:ext cx="198755" cy="617855"/>
          </a:xfrm>
          <a:prstGeom prst="rect">
            <a:avLst/>
          </a:prstGeom>
        </p:spPr>
      </p:pic>
      <p:sp>
        <p:nvSpPr>
          <p:cNvPr id="11" name="文本占位符 10"/>
          <p:cNvSpPr>
            <a:spLocks noGrp="1"/>
          </p:cNvSpPr>
          <p:nvPr>
            <p:ph type="body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/>
              <a:t>编辑文本样式</a:t>
            </a:r>
            <a:endParaRPr lang="zh-CN" altLang="en-US"/>
          </a:p>
        </p:txBody>
      </p:sp>
      <p:pic>
        <p:nvPicPr>
          <p:cNvPr id="303" name="image 303"/>
          <p:cNvPicPr>
            <a:picLocks noChangeAspect="1"/>
          </p:cNvPicPr>
          <p:nvPr userDrawn="1"/>
        </p:nvPicPr>
        <p:blipFill>
          <a:blip r:embed="rId3">
            <a:alphaModFix amt="14000"/>
          </a:blip>
          <a:srcRect b="35178"/>
          <a:stretch>
            <a:fillRect/>
          </a:stretch>
        </p:blipFill>
        <p:spPr>
          <a:xfrm>
            <a:off x="5574030" y="1708150"/>
            <a:ext cx="7089775" cy="3689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391160" y="261620"/>
            <a:ext cx="11456035" cy="581660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172F5B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pic>
        <p:nvPicPr>
          <p:cNvPr id="305" name="image 30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-7620" y="223520"/>
            <a:ext cx="198755" cy="617855"/>
          </a:xfrm>
          <a:prstGeom prst="rect">
            <a:avLst/>
          </a:prstGeom>
        </p:spPr>
      </p:pic>
      <p:sp>
        <p:nvSpPr>
          <p:cNvPr id="11" name="文本占位符 10"/>
          <p:cNvSpPr>
            <a:spLocks noGrp="1"/>
          </p:cNvSpPr>
          <p:nvPr>
            <p:ph type="body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/>
              <a:t>编辑文本样式</a:t>
            </a:r>
            <a:endParaRPr lang="zh-CN" altLang="en-US"/>
          </a:p>
        </p:txBody>
      </p:sp>
      <p:pic>
        <p:nvPicPr>
          <p:cNvPr id="303" name="image 303"/>
          <p:cNvPicPr>
            <a:picLocks noChangeAspect="1"/>
          </p:cNvPicPr>
          <p:nvPr userDrawn="1"/>
        </p:nvPicPr>
        <p:blipFill>
          <a:blip r:embed="rId3">
            <a:alphaModFix amt="14000"/>
          </a:blip>
          <a:srcRect b="35178"/>
          <a:stretch>
            <a:fillRect/>
          </a:stretch>
        </p:blipFill>
        <p:spPr>
          <a:xfrm>
            <a:off x="5574030" y="1708150"/>
            <a:ext cx="7089775" cy="3689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92DE4D0-A7A3-49E6-9D49-9BD8897B7DF0}" type="datetime1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9326830" y="6356350"/>
            <a:ext cx="2743200" cy="365125"/>
          </a:xfrm>
        </p:spPr>
        <p:txBody>
          <a:bodyPr/>
          <a:lstStyle/>
          <a:p>
            <a:fld id="{6C32A535-F1C9-40B4-A7A8-85959379EF3B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391160" y="261620"/>
            <a:ext cx="11456035" cy="581660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172F5B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pic>
        <p:nvPicPr>
          <p:cNvPr id="305" name="image 30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-7620" y="223520"/>
            <a:ext cx="198755" cy="617855"/>
          </a:xfrm>
          <a:prstGeom prst="rect">
            <a:avLst/>
          </a:prstGeom>
        </p:spPr>
      </p:pic>
      <p:sp>
        <p:nvSpPr>
          <p:cNvPr id="11" name="文本占位符 10"/>
          <p:cNvSpPr>
            <a:spLocks noGrp="1"/>
          </p:cNvSpPr>
          <p:nvPr>
            <p:ph type="body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/>
              <a:t>编辑文本样式</a:t>
            </a:r>
            <a:endParaRPr lang="zh-CN" altLang="en-US"/>
          </a:p>
        </p:txBody>
      </p:sp>
      <p:pic>
        <p:nvPicPr>
          <p:cNvPr id="303" name="image 303"/>
          <p:cNvPicPr>
            <a:picLocks noChangeAspect="1"/>
          </p:cNvPicPr>
          <p:nvPr userDrawn="1"/>
        </p:nvPicPr>
        <p:blipFill>
          <a:blip r:embed="rId3">
            <a:alphaModFix amt="14000"/>
          </a:blip>
          <a:srcRect b="35178"/>
          <a:stretch>
            <a:fillRect/>
          </a:stretch>
        </p:blipFill>
        <p:spPr>
          <a:xfrm>
            <a:off x="5574030" y="1708150"/>
            <a:ext cx="7089775" cy="3689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391160" y="261620"/>
            <a:ext cx="11456035" cy="581660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172F5B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pic>
        <p:nvPicPr>
          <p:cNvPr id="305" name="image 30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-7620" y="223520"/>
            <a:ext cx="198755" cy="617855"/>
          </a:xfrm>
          <a:prstGeom prst="rect">
            <a:avLst/>
          </a:prstGeom>
        </p:spPr>
      </p:pic>
      <p:sp>
        <p:nvSpPr>
          <p:cNvPr id="11" name="文本占位符 10"/>
          <p:cNvSpPr>
            <a:spLocks noGrp="1"/>
          </p:cNvSpPr>
          <p:nvPr>
            <p:ph type="body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/>
              <a:t>编辑文本样式</a:t>
            </a:r>
            <a:endParaRPr lang="zh-CN" altLang="en-US"/>
          </a:p>
        </p:txBody>
      </p:sp>
      <p:pic>
        <p:nvPicPr>
          <p:cNvPr id="303" name="image 303"/>
          <p:cNvPicPr>
            <a:picLocks noChangeAspect="1"/>
          </p:cNvPicPr>
          <p:nvPr userDrawn="1"/>
        </p:nvPicPr>
        <p:blipFill>
          <a:blip r:embed="rId3">
            <a:alphaModFix amt="14000"/>
          </a:blip>
          <a:srcRect b="35178"/>
          <a:stretch>
            <a:fillRect/>
          </a:stretch>
        </p:blipFill>
        <p:spPr>
          <a:xfrm>
            <a:off x="5574030" y="1708150"/>
            <a:ext cx="7089775" cy="3689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1A6E459-BA7B-4A57-8714-80251090025C}" type="datetime1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C32A535-F1C9-40B4-A7A8-85959379EF3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391160" y="261620"/>
            <a:ext cx="11456035" cy="581660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172F5B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pic>
        <p:nvPicPr>
          <p:cNvPr id="305" name="image 30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-7620" y="223520"/>
            <a:ext cx="198755" cy="617855"/>
          </a:xfrm>
          <a:prstGeom prst="rect">
            <a:avLst/>
          </a:prstGeom>
        </p:spPr>
      </p:pic>
      <p:sp>
        <p:nvSpPr>
          <p:cNvPr id="11" name="文本占位符 10"/>
          <p:cNvSpPr>
            <a:spLocks noGrp="1"/>
          </p:cNvSpPr>
          <p:nvPr>
            <p:ph type="body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/>
              <a:t>编辑文本样式</a:t>
            </a:r>
            <a:endParaRPr lang="zh-CN" altLang="en-US"/>
          </a:p>
        </p:txBody>
      </p:sp>
      <p:pic>
        <p:nvPicPr>
          <p:cNvPr id="303" name="image 303"/>
          <p:cNvPicPr>
            <a:picLocks noChangeAspect="1"/>
          </p:cNvPicPr>
          <p:nvPr userDrawn="1"/>
        </p:nvPicPr>
        <p:blipFill>
          <a:blip r:embed="rId3">
            <a:alphaModFix amt="14000"/>
          </a:blip>
          <a:srcRect b="35178"/>
          <a:stretch>
            <a:fillRect/>
          </a:stretch>
        </p:blipFill>
        <p:spPr>
          <a:xfrm>
            <a:off x="5574030" y="1708150"/>
            <a:ext cx="7089775" cy="3689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391160" y="261620"/>
            <a:ext cx="11456035" cy="581660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172F5B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pic>
        <p:nvPicPr>
          <p:cNvPr id="305" name="image 30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-7620" y="223520"/>
            <a:ext cx="198755" cy="617855"/>
          </a:xfrm>
          <a:prstGeom prst="rect">
            <a:avLst/>
          </a:prstGeom>
        </p:spPr>
      </p:pic>
      <p:sp>
        <p:nvSpPr>
          <p:cNvPr id="11" name="文本占位符 10"/>
          <p:cNvSpPr>
            <a:spLocks noGrp="1"/>
          </p:cNvSpPr>
          <p:nvPr>
            <p:ph type="body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/>
              <a:t>编辑文本样式</a:t>
            </a:r>
            <a:endParaRPr lang="zh-CN" altLang="en-US"/>
          </a:p>
        </p:txBody>
      </p:sp>
      <p:pic>
        <p:nvPicPr>
          <p:cNvPr id="303" name="image 303"/>
          <p:cNvPicPr>
            <a:picLocks noChangeAspect="1"/>
          </p:cNvPicPr>
          <p:nvPr userDrawn="1"/>
        </p:nvPicPr>
        <p:blipFill>
          <a:blip r:embed="rId3">
            <a:alphaModFix amt="14000"/>
          </a:blip>
          <a:srcRect b="35178"/>
          <a:stretch>
            <a:fillRect/>
          </a:stretch>
        </p:blipFill>
        <p:spPr>
          <a:xfrm>
            <a:off x="5574030" y="1708150"/>
            <a:ext cx="7089775" cy="3689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1160" y="261620"/>
            <a:ext cx="11456035" cy="581660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172F5B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pic>
        <p:nvPicPr>
          <p:cNvPr id="305" name="image 30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-7620" y="223520"/>
            <a:ext cx="198755" cy="617855"/>
          </a:xfrm>
          <a:prstGeom prst="rect">
            <a:avLst/>
          </a:prstGeom>
        </p:spPr>
      </p:pic>
      <p:sp>
        <p:nvSpPr>
          <p:cNvPr id="11" name="文本占位符 10"/>
          <p:cNvSpPr>
            <a:spLocks noGrp="1"/>
          </p:cNvSpPr>
          <p:nvPr>
            <p:ph type="body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/>
              <a:t>编辑文本样式</a:t>
            </a:r>
            <a:endParaRPr lang="zh-CN" altLang="en-US"/>
          </a:p>
        </p:txBody>
      </p:sp>
      <p:pic>
        <p:nvPicPr>
          <p:cNvPr id="303" name="image 303"/>
          <p:cNvPicPr>
            <a:picLocks noChangeAspect="1"/>
          </p:cNvPicPr>
          <p:nvPr userDrawn="1"/>
        </p:nvPicPr>
        <p:blipFill>
          <a:blip r:embed="rId3">
            <a:alphaModFix amt="14000"/>
          </a:blip>
          <a:srcRect b="35178"/>
          <a:stretch>
            <a:fillRect/>
          </a:stretch>
        </p:blipFill>
        <p:spPr>
          <a:xfrm>
            <a:off x="5574030" y="1708150"/>
            <a:ext cx="7089775" cy="3689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391160" y="261620"/>
            <a:ext cx="11456035" cy="581660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172F5B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pic>
        <p:nvPicPr>
          <p:cNvPr id="305" name="image 30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-7620" y="223520"/>
            <a:ext cx="198755" cy="617855"/>
          </a:xfrm>
          <a:prstGeom prst="rect">
            <a:avLst/>
          </a:prstGeom>
        </p:spPr>
      </p:pic>
      <p:sp>
        <p:nvSpPr>
          <p:cNvPr id="11" name="文本占位符 10"/>
          <p:cNvSpPr>
            <a:spLocks noGrp="1"/>
          </p:cNvSpPr>
          <p:nvPr>
            <p:ph type="body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/>
              <a:t>编辑文本样式</a:t>
            </a:r>
            <a:endParaRPr lang="zh-CN" altLang="en-US"/>
          </a:p>
        </p:txBody>
      </p:sp>
      <p:pic>
        <p:nvPicPr>
          <p:cNvPr id="303" name="image 303"/>
          <p:cNvPicPr>
            <a:picLocks noChangeAspect="1"/>
          </p:cNvPicPr>
          <p:nvPr userDrawn="1"/>
        </p:nvPicPr>
        <p:blipFill>
          <a:blip r:embed="rId3">
            <a:alphaModFix amt="14000"/>
          </a:blip>
          <a:srcRect b="35178"/>
          <a:stretch>
            <a:fillRect/>
          </a:stretch>
        </p:blipFill>
        <p:spPr>
          <a:xfrm>
            <a:off x="5574030" y="1708150"/>
            <a:ext cx="7089775" cy="3689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19843-59EB-4107-A94A-403CD8518D14}" type="datetime1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A535-F1C9-40B4-A7A8-85959379EF3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391160" y="261620"/>
            <a:ext cx="11456035" cy="581660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172F5B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pic>
        <p:nvPicPr>
          <p:cNvPr id="305" name="image 30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-7620" y="223520"/>
            <a:ext cx="198755" cy="617855"/>
          </a:xfrm>
          <a:prstGeom prst="rect">
            <a:avLst/>
          </a:prstGeom>
        </p:spPr>
      </p:pic>
      <p:sp>
        <p:nvSpPr>
          <p:cNvPr id="2" name="文本占位符 1"/>
          <p:cNvSpPr>
            <a:spLocks noGrp="1"/>
          </p:cNvSpPr>
          <p:nvPr>
            <p:ph type="body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/>
              <a:t>编辑文本样式</a:t>
            </a:r>
            <a:endParaRPr lang="zh-CN" altLang="en-US"/>
          </a:p>
        </p:txBody>
      </p:sp>
      <p:pic>
        <p:nvPicPr>
          <p:cNvPr id="303" name="image 303"/>
          <p:cNvPicPr>
            <a:picLocks noChangeAspect="1"/>
          </p:cNvPicPr>
          <p:nvPr userDrawn="1"/>
        </p:nvPicPr>
        <p:blipFill>
          <a:blip r:embed="rId3">
            <a:alphaModFix amt="14000"/>
          </a:blip>
          <a:srcRect b="35178"/>
          <a:stretch>
            <a:fillRect/>
          </a:stretch>
        </p:blipFill>
        <p:spPr>
          <a:xfrm>
            <a:off x="5574030" y="1708150"/>
            <a:ext cx="7089775" cy="3689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1160" y="261620"/>
            <a:ext cx="11456035" cy="581660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172F5B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pic>
        <p:nvPicPr>
          <p:cNvPr id="305" name="image 30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-7620" y="223520"/>
            <a:ext cx="198755" cy="617855"/>
          </a:xfrm>
          <a:prstGeom prst="rect">
            <a:avLst/>
          </a:prstGeom>
        </p:spPr>
      </p:pic>
      <p:sp>
        <p:nvSpPr>
          <p:cNvPr id="11" name="文本占位符 10"/>
          <p:cNvSpPr>
            <a:spLocks noGrp="1"/>
          </p:cNvSpPr>
          <p:nvPr>
            <p:ph type="body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/>
              <a:t>编辑文本样式</a:t>
            </a:r>
            <a:endParaRPr lang="zh-CN" altLang="en-US"/>
          </a:p>
        </p:txBody>
      </p:sp>
      <p:pic>
        <p:nvPicPr>
          <p:cNvPr id="303" name="image 303"/>
          <p:cNvPicPr>
            <a:picLocks noChangeAspect="1"/>
          </p:cNvPicPr>
          <p:nvPr userDrawn="1"/>
        </p:nvPicPr>
        <p:blipFill>
          <a:blip r:embed="rId3">
            <a:alphaModFix amt="14000"/>
          </a:blip>
          <a:srcRect b="35178"/>
          <a:stretch>
            <a:fillRect/>
          </a:stretch>
        </p:blipFill>
        <p:spPr>
          <a:xfrm>
            <a:off x="5574030" y="1708150"/>
            <a:ext cx="7089775" cy="3689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391160" y="261620"/>
            <a:ext cx="11456035" cy="581660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172F5B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pic>
        <p:nvPicPr>
          <p:cNvPr id="305" name="image 30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-7620" y="223520"/>
            <a:ext cx="198755" cy="617855"/>
          </a:xfrm>
          <a:prstGeom prst="rect">
            <a:avLst/>
          </a:prstGeom>
        </p:spPr>
      </p:pic>
      <p:sp>
        <p:nvSpPr>
          <p:cNvPr id="2" name="文本占位符 1"/>
          <p:cNvSpPr>
            <a:spLocks noGrp="1"/>
          </p:cNvSpPr>
          <p:nvPr>
            <p:ph type="body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/>
              <a:t>编辑文本样式</a:t>
            </a:r>
            <a:endParaRPr lang="zh-CN" altLang="en-US"/>
          </a:p>
        </p:txBody>
      </p:sp>
      <p:pic>
        <p:nvPicPr>
          <p:cNvPr id="303" name="image 303"/>
          <p:cNvPicPr>
            <a:picLocks noChangeAspect="1"/>
          </p:cNvPicPr>
          <p:nvPr userDrawn="1"/>
        </p:nvPicPr>
        <p:blipFill>
          <a:blip r:embed="rId3">
            <a:alphaModFix amt="14000"/>
          </a:blip>
          <a:srcRect b="35178"/>
          <a:stretch>
            <a:fillRect/>
          </a:stretch>
        </p:blipFill>
        <p:spPr>
          <a:xfrm>
            <a:off x="5574030" y="1708150"/>
            <a:ext cx="7089775" cy="3689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391160" y="261620"/>
            <a:ext cx="11456035" cy="581660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172F5B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pic>
        <p:nvPicPr>
          <p:cNvPr id="305" name="image 30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-7620" y="223520"/>
            <a:ext cx="198755" cy="617855"/>
          </a:xfrm>
          <a:prstGeom prst="rect">
            <a:avLst/>
          </a:prstGeom>
        </p:spPr>
      </p:pic>
      <p:sp>
        <p:nvSpPr>
          <p:cNvPr id="11" name="文本占位符 10"/>
          <p:cNvSpPr>
            <a:spLocks noGrp="1"/>
          </p:cNvSpPr>
          <p:nvPr>
            <p:ph type="body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/>
              <a:t>编辑文本样式</a:t>
            </a:r>
            <a:endParaRPr lang="zh-CN" altLang="en-US"/>
          </a:p>
        </p:txBody>
      </p:sp>
      <p:pic>
        <p:nvPicPr>
          <p:cNvPr id="303" name="image 303"/>
          <p:cNvPicPr>
            <a:picLocks noChangeAspect="1"/>
          </p:cNvPicPr>
          <p:nvPr userDrawn="1"/>
        </p:nvPicPr>
        <p:blipFill>
          <a:blip r:embed="rId3">
            <a:alphaModFix amt="14000"/>
          </a:blip>
          <a:srcRect b="35178"/>
          <a:stretch>
            <a:fillRect/>
          </a:stretch>
        </p:blipFill>
        <p:spPr>
          <a:xfrm>
            <a:off x="5574030" y="1708150"/>
            <a:ext cx="7089775" cy="3689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/>
    </mc:Choice>
    <mc:Fallback>
      <p:transition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04774-0F37-4D15-9A05-C1C2DC473117}" type="datetime1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A535-F1C9-40B4-A7A8-85959379EF3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image 303"/>
          <p:cNvPicPr>
            <a:picLocks noChangeAspect="1"/>
          </p:cNvPicPr>
          <p:nvPr userDrawn="1"/>
        </p:nvPicPr>
        <p:blipFill>
          <a:blip r:embed="rId2">
            <a:alphaModFix amt="14000"/>
          </a:blip>
          <a:srcRect b="35178"/>
          <a:stretch>
            <a:fillRect/>
          </a:stretch>
        </p:blipFill>
        <p:spPr>
          <a:xfrm>
            <a:off x="-1199515" y="116205"/>
            <a:ext cx="7089775" cy="3689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image 30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-7620" y="223520"/>
            <a:ext cx="198755" cy="617855"/>
          </a:xfrm>
          <a:prstGeom prst="rect">
            <a:avLst/>
          </a:prstGeom>
        </p:spPr>
      </p:pic>
      <p:pic>
        <p:nvPicPr>
          <p:cNvPr id="303" name="image 303"/>
          <p:cNvPicPr>
            <a:picLocks noChangeAspect="1"/>
          </p:cNvPicPr>
          <p:nvPr userDrawn="1"/>
        </p:nvPicPr>
        <p:blipFill>
          <a:blip r:embed="rId3">
            <a:alphaModFix amt="14000"/>
          </a:blip>
          <a:srcRect b="35178"/>
          <a:stretch>
            <a:fillRect/>
          </a:stretch>
        </p:blipFill>
        <p:spPr>
          <a:xfrm>
            <a:off x="5574030" y="1708150"/>
            <a:ext cx="7089775" cy="3689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image 30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-7620" y="223520"/>
            <a:ext cx="198755" cy="617855"/>
          </a:xfrm>
          <a:prstGeom prst="rect">
            <a:avLst/>
          </a:prstGeom>
        </p:spPr>
      </p:pic>
      <p:pic>
        <p:nvPicPr>
          <p:cNvPr id="303" name="image 303"/>
          <p:cNvPicPr>
            <a:picLocks noChangeAspect="1"/>
          </p:cNvPicPr>
          <p:nvPr userDrawn="1"/>
        </p:nvPicPr>
        <p:blipFill>
          <a:blip r:embed="rId3">
            <a:alphaModFix amt="14000"/>
          </a:blip>
          <a:srcRect b="35178"/>
          <a:stretch>
            <a:fillRect/>
          </a:stretch>
        </p:blipFill>
        <p:spPr>
          <a:xfrm>
            <a:off x="5574030" y="1708150"/>
            <a:ext cx="7089775" cy="3689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/>
    </mc:Choice>
    <mc:Fallback>
      <p:transition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19100" y="3178175"/>
            <a:ext cx="1371600" cy="182563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2019300" y="3178175"/>
            <a:ext cx="2057400" cy="18256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4305300" y="3178175"/>
            <a:ext cx="1371600" cy="182563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E4D0-A7A3-49E6-9D49-9BD8897B7DF0}" type="datetime1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9326830" y="6356350"/>
            <a:ext cx="2743200" cy="365125"/>
          </a:xfrm>
        </p:spPr>
        <p:txBody>
          <a:bodyPr/>
          <a:lstStyle/>
          <a:p>
            <a:fld id="{6C32A535-F1C9-40B4-A7A8-85959379EF3B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706" y="6356353"/>
            <a:ext cx="4114907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048607" name="灯片编号占位符 5"/>
          <p:cNvSpPr txBox="1"/>
          <p:nvPr userDrawn="1"/>
        </p:nvSpPr>
        <p:spPr>
          <a:xfrm>
            <a:off x="9234306" y="6356351"/>
            <a:ext cx="2743272" cy="365125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32A535-F1C9-40B4-A7A8-85959379EF3B}" type="slidenum">
              <a:rPr lang="zh-CN" altLang="en-US" sz="1200" smtClean="0"/>
            </a:fld>
            <a:endParaRPr lang="zh-CN" altLang="en-US" sz="1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/>
    </mc:Choice>
    <mc:Fallback>
      <p:transition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328" y="-1"/>
            <a:ext cx="8605521" cy="676800"/>
          </a:xfrm>
          <a:prstGeom prst="rect">
            <a:avLst/>
          </a:prstGeom>
        </p:spPr>
        <p:txBody>
          <a:bodyPr anchor="ctr"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灯片编号占位符 1"/>
          <p:cNvSpPr>
            <a:spLocks noGrp="1"/>
          </p:cNvSpPr>
          <p:nvPr>
            <p:ph type="sldNum" sz="quarter" idx="4"/>
          </p:nvPr>
        </p:nvSpPr>
        <p:spPr>
          <a:xfrm>
            <a:off x="10985717" y="6318247"/>
            <a:ext cx="590737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endParaRPr kumimoji="1" lang="zh-CN" altLang="en-US" dirty="0"/>
          </a:p>
        </p:txBody>
      </p:sp>
      <p:graphicFrame>
        <p:nvGraphicFramePr>
          <p:cNvPr id="3" name="对象 2">
            <a:hlinkClick r:id="" action="ppaction://ole?verb=0"/>
          </p:cNvPr>
          <p:cNvGraphicFramePr>
            <a:graphicFrameLocks noChangeAspect="1"/>
          </p:cNvGraphicFramePr>
          <p:nvPr userDrawn="1"/>
        </p:nvGraphicFramePr>
        <p:xfrm>
          <a:off x="5547360" y="3299460"/>
          <a:ext cx="1097280" cy="259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2" imgW="914400" imgH="215900" progId="Equation.KSEE3">
                  <p:embed/>
                </p:oleObj>
              </mc:Choice>
              <mc:Fallback>
                <p:oleObj name="" r:id="rId2" imgW="914400" imgH="215900" progId="Equation.KSEE3">
                  <p:embed/>
                  <p:pic>
                    <p:nvPicPr>
                      <p:cNvPr id="0" name="对象 2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547360" y="3299460"/>
                        <a:ext cx="1097280" cy="2590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/>
    </mc:Choice>
    <mc:Fallback>
      <p:transition/>
    </mc:Fallback>
  </mc:AlternateContent>
  <p:hf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>
            <a:spLocks noGrp="1"/>
          </p:cNvSpPr>
          <p:nvPr>
            <p:ph type="title"/>
          </p:nvPr>
        </p:nvSpPr>
        <p:spPr>
          <a:xfrm>
            <a:off x="47328" y="-1"/>
            <a:ext cx="8605521" cy="676800"/>
          </a:xfrm>
          <a:prstGeom prst="rect">
            <a:avLst/>
          </a:prstGeom>
        </p:spPr>
        <p:txBody>
          <a:bodyPr anchor="ctr"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5" name="灯片编号占位符 1"/>
          <p:cNvSpPr>
            <a:spLocks noGrp="1"/>
          </p:cNvSpPr>
          <p:nvPr>
            <p:ph type="sldNum" sz="quarter" idx="4"/>
          </p:nvPr>
        </p:nvSpPr>
        <p:spPr>
          <a:xfrm>
            <a:off x="10985717" y="6318247"/>
            <a:ext cx="590737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fld id="{1BE82330-5EAE-754F-98E8-9EFD32D4203E}" type="slidenum">
              <a:rPr kumimoji="1" lang="zh-CN" altLang="en-US" smtClean="0"/>
            </a:fld>
            <a:endParaRPr kumimoji="1"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/>
    </mc:Choice>
    <mc:Fallback>
      <p:transition/>
    </mc:Fallback>
  </mc:AlternateContent>
  <p:hf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D34C7-9A0B-4071-A3DA-4CD970556B0F}" type="datetime1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A535-F1C9-40B4-A7A8-85959379EF3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6E459-BA7B-4A57-8714-80251090025C}" type="datetime1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A535-F1C9-40B4-A7A8-85959379EF3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image" Target="../media/image4.jpeg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8" Type="http://schemas.openxmlformats.org/officeDocument/2006/relationships/theme" Target="../theme/theme4.xml"/><Relationship Id="rId17" Type="http://schemas.openxmlformats.org/officeDocument/2006/relationships/tags" Target="../tags/tag57.xml"/><Relationship Id="rId16" Type="http://schemas.openxmlformats.org/officeDocument/2006/relationships/image" Target="../media/image8.jpeg"/><Relationship Id="rId15" Type="http://schemas.openxmlformats.org/officeDocument/2006/relationships/image" Target="../media/image7.png"/><Relationship Id="rId14" Type="http://schemas.openxmlformats.org/officeDocument/2006/relationships/image" Target="../media/image6.png"/><Relationship Id="rId13" Type="http://schemas.openxmlformats.org/officeDocument/2006/relationships/image" Target="../media/image5.png"/><Relationship Id="rId12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25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5.xml"/><Relationship Id="rId8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8" Type="http://schemas.openxmlformats.org/officeDocument/2006/relationships/theme" Target="../theme/theme5.xml"/><Relationship Id="rId17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37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2.xml"/><Relationship Id="rId8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0.xml"/><Relationship Id="rId6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5.xml"/><Relationship Id="rId15" Type="http://schemas.openxmlformats.org/officeDocument/2006/relationships/theme" Target="../theme/theme6.xml"/><Relationship Id="rId14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3.xml"/><Relationship Id="rId1" Type="http://schemas.openxmlformats.org/officeDocument/2006/relationships/slideLayout" Target="../slideLayouts/slideLayout5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7" Type="http://schemas.openxmlformats.org/officeDocument/2006/relationships/image" Target="../media/image1.png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2.xml"/><Relationship Id="rId4" Type="http://schemas.openxmlformats.org/officeDocument/2006/relationships/slideLayout" Target="../slideLayouts/slideLayout71.xml"/><Relationship Id="rId3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/Relationships>
</file>

<file path=ppt/slideMasters/_rels/slideMaster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1.xml"/><Relationship Id="rId8" Type="http://schemas.openxmlformats.org/officeDocument/2006/relationships/slideLayout" Target="../slideLayouts/slideLayout80.xml"/><Relationship Id="rId7" Type="http://schemas.openxmlformats.org/officeDocument/2006/relationships/slideLayout" Target="../slideLayouts/slideLayout79.xml"/><Relationship Id="rId6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4.xml"/><Relationship Id="rId16" Type="http://schemas.openxmlformats.org/officeDocument/2006/relationships/theme" Target="../theme/theme8.xml"/><Relationship Id="rId15" Type="http://schemas.openxmlformats.org/officeDocument/2006/relationships/image" Target="../media/image7.png"/><Relationship Id="rId14" Type="http://schemas.openxmlformats.org/officeDocument/2006/relationships/image" Target="../media/image8.jpeg"/><Relationship Id="rId13" Type="http://schemas.openxmlformats.org/officeDocument/2006/relationships/image" Target="../media/image10.png"/><Relationship Id="rId12" Type="http://schemas.openxmlformats.org/officeDocument/2006/relationships/image" Target="../media/image5.png"/><Relationship Id="rId11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E0367-4A64-4E19-99DC-CB62114B8E71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2A535-F1C9-40B4-A7A8-85959379EF3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:\0PPT素材\背景及图片\白麻子.jp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" y="0"/>
            <a:ext cx="121913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hf hdr="0" ftr="0" dt="0"/>
  <p:txStyles>
    <p:titleStyle>
      <a:lvl1pPr algn="l" defTabSz="866775" rtl="0" eaLnBrk="1" latinLnBrk="0" hangingPunct="1">
        <a:lnSpc>
          <a:spcPct val="90000"/>
        </a:lnSpc>
        <a:spcBef>
          <a:spcPct val="0"/>
        </a:spcBef>
        <a:buNone/>
        <a:defRPr sz="41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535" indent="-216535" algn="l" defTabSz="866775" rtl="0" eaLnBrk="1" latinLnBrk="0" hangingPunct="1">
        <a:lnSpc>
          <a:spcPct val="90000"/>
        </a:lnSpc>
        <a:spcBef>
          <a:spcPts val="950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4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94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895" kern="1200">
          <a:solidFill>
            <a:schemeClr val="tx1"/>
          </a:solidFill>
          <a:latin typeface="+mn-lt"/>
          <a:ea typeface="+mn-ea"/>
          <a:cs typeface="+mn-cs"/>
        </a:defRPr>
      </a:lvl3pPr>
      <a:lvl4pPr marL="151701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95072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38442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81749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251200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684905" indent="-216535" algn="l" defTabSz="866775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1pPr>
      <a:lvl2pPr marL="43370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2pPr>
      <a:lvl3pPr marL="86677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3pPr>
      <a:lvl4pPr marL="130048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73418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16725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60096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03466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46837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lumMod val="90000"/>
              </a:schemeClr>
            </a:gs>
            <a:gs pos="100000">
              <a:schemeClr val="bg1">
                <a:lumMod val="95000"/>
              </a:schemeClr>
            </a:gs>
            <a:gs pos="6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102156" tIns="51076" rIns="102156" bIns="51076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17"/>
            <a:ext cx="10972800" cy="4525963"/>
          </a:xfrm>
          <a:prstGeom prst="rect">
            <a:avLst/>
          </a:prstGeom>
        </p:spPr>
        <p:txBody>
          <a:bodyPr vert="horz" lIns="102156" tIns="51076" rIns="102156" bIns="51076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102156" tIns="51076" rIns="102156" bIns="51076" rtlCol="0" anchor="ctr"/>
          <a:lstStyle>
            <a:lvl1pPr algn="l">
              <a:defRPr sz="17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86B78-687C-4C33-9A73-A1DB1BFBC293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102156" tIns="51076" rIns="102156" bIns="51076" rtlCol="0" anchor="ctr"/>
          <a:lstStyle>
            <a:lvl1pPr algn="ctr">
              <a:defRPr sz="17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102156" tIns="51076" rIns="102156" bIns="51076" rtlCol="0" anchor="ctr"/>
          <a:lstStyle>
            <a:lvl1pPr algn="r">
              <a:defRPr sz="17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hf hdr="0" ftr="0" dt="0"/>
  <p:txStyles>
    <p:titleStyle>
      <a:lvl1pPr algn="ctr" defTabSz="1363980" rtl="0" eaLnBrk="1" latinLnBrk="0" hangingPunct="1">
        <a:spcBef>
          <a:spcPct val="0"/>
        </a:spcBef>
        <a:buNone/>
        <a:defRPr sz="66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1175" indent="-511175" algn="l" defTabSz="1363980" rtl="0" eaLnBrk="1" latinLnBrk="0" hangingPunct="1">
        <a:spcBef>
          <a:spcPct val="20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08075" indent="-426720" algn="l" defTabSz="1363980" rtl="0" eaLnBrk="1" latinLnBrk="0" hangingPunct="1">
        <a:spcBef>
          <a:spcPct val="20000"/>
        </a:spcBef>
        <a:buFont typeface="Arial" panose="020B0604020202020204" pitchFamily="34" charset="0"/>
        <a:buChar char="–"/>
        <a:defRPr sz="4135" kern="1200">
          <a:solidFill>
            <a:schemeClr val="tx1"/>
          </a:solidFill>
          <a:latin typeface="+mn-lt"/>
          <a:ea typeface="+mn-ea"/>
          <a:cs typeface="+mn-cs"/>
        </a:defRPr>
      </a:lvl2pPr>
      <a:lvl3pPr marL="1704975" indent="-340995" algn="l" defTabSz="1363980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387600" indent="-340995" algn="l" defTabSz="1363980" rtl="0" eaLnBrk="1" latinLnBrk="0" hangingPunct="1">
        <a:spcBef>
          <a:spcPct val="20000"/>
        </a:spcBef>
        <a:buFont typeface="Arial" panose="020B0604020202020204" pitchFamily="34" charset="0"/>
        <a:buChar char="–"/>
        <a:defRPr sz="3065" kern="1200">
          <a:solidFill>
            <a:schemeClr val="tx1"/>
          </a:solidFill>
          <a:latin typeface="+mn-lt"/>
          <a:ea typeface="+mn-ea"/>
          <a:cs typeface="+mn-cs"/>
        </a:defRPr>
      </a:lvl4pPr>
      <a:lvl5pPr marL="3070225" indent="-340995" algn="l" defTabSz="1363980" rtl="0" eaLnBrk="1" latinLnBrk="0" hangingPunct="1">
        <a:spcBef>
          <a:spcPct val="20000"/>
        </a:spcBef>
        <a:buFont typeface="Arial" panose="020B0604020202020204" pitchFamily="34" charset="0"/>
        <a:buChar char="»"/>
        <a:defRPr sz="3065" kern="1200">
          <a:solidFill>
            <a:schemeClr val="tx1"/>
          </a:solidFill>
          <a:latin typeface="+mn-lt"/>
          <a:ea typeface="+mn-ea"/>
          <a:cs typeface="+mn-cs"/>
        </a:defRPr>
      </a:lvl5pPr>
      <a:lvl6pPr marL="3751580" indent="-340995" algn="l" defTabSz="1363980" rtl="0" eaLnBrk="1" latinLnBrk="0" hangingPunct="1">
        <a:spcBef>
          <a:spcPct val="20000"/>
        </a:spcBef>
        <a:buFont typeface="Arial" panose="020B0604020202020204" pitchFamily="34" charset="0"/>
        <a:buChar char="•"/>
        <a:defRPr sz="3065" kern="1200">
          <a:solidFill>
            <a:schemeClr val="tx1"/>
          </a:solidFill>
          <a:latin typeface="+mn-lt"/>
          <a:ea typeface="+mn-ea"/>
          <a:cs typeface="+mn-cs"/>
        </a:defRPr>
      </a:lvl6pPr>
      <a:lvl7pPr marL="4433570" indent="-340995" algn="l" defTabSz="1363980" rtl="0" eaLnBrk="1" latinLnBrk="0" hangingPunct="1">
        <a:spcBef>
          <a:spcPct val="20000"/>
        </a:spcBef>
        <a:buFont typeface="Arial" panose="020B0604020202020204" pitchFamily="34" charset="0"/>
        <a:buChar char="•"/>
        <a:defRPr sz="3065" kern="1200">
          <a:solidFill>
            <a:schemeClr val="tx1"/>
          </a:solidFill>
          <a:latin typeface="+mn-lt"/>
          <a:ea typeface="+mn-ea"/>
          <a:cs typeface="+mn-cs"/>
        </a:defRPr>
      </a:lvl7pPr>
      <a:lvl8pPr marL="5116195" indent="-340995" algn="l" defTabSz="1363980" rtl="0" eaLnBrk="1" latinLnBrk="0" hangingPunct="1">
        <a:spcBef>
          <a:spcPct val="20000"/>
        </a:spcBef>
        <a:buFont typeface="Arial" panose="020B0604020202020204" pitchFamily="34" charset="0"/>
        <a:buChar char="•"/>
        <a:defRPr sz="3065" kern="1200">
          <a:solidFill>
            <a:schemeClr val="tx1"/>
          </a:solidFill>
          <a:latin typeface="+mn-lt"/>
          <a:ea typeface="+mn-ea"/>
          <a:cs typeface="+mn-cs"/>
        </a:defRPr>
      </a:lvl8pPr>
      <a:lvl9pPr marL="5798820" indent="-340995" algn="l" defTabSz="1363980" rtl="0" eaLnBrk="1" latinLnBrk="0" hangingPunct="1">
        <a:spcBef>
          <a:spcPct val="20000"/>
        </a:spcBef>
        <a:buFont typeface="Arial" panose="020B0604020202020204" pitchFamily="34" charset="0"/>
        <a:buChar char="•"/>
        <a:defRPr sz="30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363980" rtl="0" eaLnBrk="1" latinLnBrk="0" hangingPunct="1">
        <a:defRPr sz="2665" kern="1200">
          <a:solidFill>
            <a:schemeClr val="tx1"/>
          </a:solidFill>
          <a:latin typeface="+mn-lt"/>
          <a:ea typeface="+mn-ea"/>
          <a:cs typeface="+mn-cs"/>
        </a:defRPr>
      </a:lvl1pPr>
      <a:lvl2pPr marL="682625" algn="l" defTabSz="1363980" rtl="0" eaLnBrk="1" latinLnBrk="0" hangingPunct="1">
        <a:defRPr sz="2665" kern="1200">
          <a:solidFill>
            <a:schemeClr val="tx1"/>
          </a:solidFill>
          <a:latin typeface="+mn-lt"/>
          <a:ea typeface="+mn-ea"/>
          <a:cs typeface="+mn-cs"/>
        </a:defRPr>
      </a:lvl2pPr>
      <a:lvl3pPr marL="1363980" algn="l" defTabSz="1363980" rtl="0" eaLnBrk="1" latinLnBrk="0" hangingPunct="1">
        <a:defRPr sz="2665" kern="1200">
          <a:solidFill>
            <a:schemeClr val="tx1"/>
          </a:solidFill>
          <a:latin typeface="+mn-lt"/>
          <a:ea typeface="+mn-ea"/>
          <a:cs typeface="+mn-cs"/>
        </a:defRPr>
      </a:lvl3pPr>
      <a:lvl4pPr marL="2046605" algn="l" defTabSz="1363980" rtl="0" eaLnBrk="1" latinLnBrk="0" hangingPunct="1"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28595" algn="l" defTabSz="1363980" rtl="0" eaLnBrk="1" latinLnBrk="0" hangingPunct="1"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411220" algn="l" defTabSz="1363980" rtl="0" eaLnBrk="1" latinLnBrk="0" hangingPunct="1"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4092575" algn="l" defTabSz="1363980" rtl="0" eaLnBrk="1" latinLnBrk="0" hangingPunct="1"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775200" algn="l" defTabSz="1363980" rtl="0" eaLnBrk="1" latinLnBrk="0" hangingPunct="1"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457190" algn="l" defTabSz="1363980" rtl="0" eaLnBrk="1" latinLnBrk="0" hangingPunct="1"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72F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image 103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>
          <a:xfrm>
            <a:off x="1085850" y="5270500"/>
            <a:ext cx="19050" cy="1593850"/>
          </a:xfrm>
          <a:prstGeom prst="rect">
            <a:avLst/>
          </a:prstGeom>
        </p:spPr>
      </p:pic>
      <p:pic>
        <p:nvPicPr>
          <p:cNvPr id="104" name="image 104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>
          <a:xfrm>
            <a:off x="1085850" y="-6350"/>
            <a:ext cx="19050" cy="1593850"/>
          </a:xfrm>
          <a:prstGeom prst="rect">
            <a:avLst/>
          </a:prstGeom>
        </p:spPr>
      </p:pic>
      <p:pic>
        <p:nvPicPr>
          <p:cNvPr id="106" name="image 106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>
          <a:xfrm>
            <a:off x="7219950" y="1978025"/>
            <a:ext cx="190500" cy="2901950"/>
          </a:xfrm>
          <a:prstGeom prst="rect">
            <a:avLst/>
          </a:prstGeom>
        </p:spPr>
      </p:pic>
      <p:pic>
        <p:nvPicPr>
          <p:cNvPr id="108" name="image 108"/>
          <p:cNvPicPr>
            <a:picLocks noChangeAspect="1"/>
          </p:cNvPicPr>
          <p:nvPr userDrawn="1"/>
        </p:nvPicPr>
        <p:blipFill>
          <a:blip r:embed="rId15"/>
          <a:srcRect/>
          <a:stretch>
            <a:fillRect/>
          </a:stretch>
        </p:blipFill>
        <p:spPr>
          <a:xfrm>
            <a:off x="6027844" y="174290"/>
            <a:ext cx="1192106" cy="1095388"/>
          </a:xfrm>
          <a:prstGeom prst="rect">
            <a:avLst/>
          </a:prstGeom>
        </p:spPr>
      </p:pic>
      <p:pic>
        <p:nvPicPr>
          <p:cNvPr id="7" name="图片 6" descr="C:/Users/aa/AppData/Local/Temp/picturecompress_20211028174519/output_1.jpgoutput_1"/>
          <p:cNvPicPr>
            <a:picLocks noChangeAspect="1"/>
          </p:cNvPicPr>
          <p:nvPr userDrawn="1"/>
        </p:nvPicPr>
        <p:blipFill>
          <a:blip r:embed="rId16"/>
          <a:srcRect/>
          <a:stretch>
            <a:fillRect/>
          </a:stretch>
        </p:blipFill>
        <p:spPr>
          <a:xfrm>
            <a:off x="7410450" y="38735"/>
            <a:ext cx="3810318" cy="6819265"/>
          </a:xfrm>
          <a:prstGeom prst="rect">
            <a:avLst/>
          </a:prstGeom>
        </p:spPr>
      </p:pic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mc:AlternateContent xmlns:mc="http://schemas.openxmlformats.org/markup-compatibility/2006">
    <mc:Choice xmlns:p14="http://schemas.microsoft.com/office/powerpoint/2010/main" Requires="p14">
      <p:transition p14:dur="100"/>
    </mc:Choice>
    <mc:Fallback>
      <p:transition/>
    </mc:Fallback>
  </mc:AlternateConten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1000"/>
        </a:spcBef>
        <a:spcAft>
          <a:spcPts val="500"/>
        </a:spcAft>
        <a:buFont typeface="Arial" panose="020B0604020202020204" pitchFamily="34" charset="0"/>
        <a:buChar char="●"/>
        <a:defRPr sz="1800" u="none" strike="noStrike" kern="1200" cap="none" spc="75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1000"/>
        </a:spcBef>
        <a:spcAft>
          <a:spcPts val="3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75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1000"/>
        </a:spcBef>
        <a:spcAft>
          <a:spcPts val="300"/>
        </a:spcAft>
        <a:buFont typeface="Arial" panose="020B0604020202020204" pitchFamily="34" charset="0"/>
        <a:buChar char="●"/>
        <a:defRPr sz="1600" u="none" strike="noStrike" kern="1200" cap="none" spc="75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1000"/>
        </a:spcBef>
        <a:spcAft>
          <a:spcPts val="150"/>
        </a:spcAft>
        <a:buFont typeface="Wingdings" panose="05000000000000000000" charset="0"/>
        <a:buChar char=""/>
        <a:defRPr sz="1400" u="none" strike="noStrike" kern="1200" cap="none" spc="75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1000"/>
        </a:spcBef>
        <a:spcAft>
          <a:spcPts val="150"/>
        </a:spcAft>
        <a:buFont typeface="Arial" panose="020B0604020202020204" pitchFamily="34" charset="0"/>
        <a:buChar char="•"/>
        <a:defRPr sz="1400" u="none" strike="noStrike" kern="1200" cap="none" spc="75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20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20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20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20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</p:sldLayoutIdLst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E0367-4A64-4E19-99DC-CB62114B8E71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2A535-F1C9-40B4-A7A8-85959379EF3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</p:sldLayoutIdLst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image 303"/>
          <p:cNvPicPr>
            <a:picLocks noChangeAspect="1"/>
          </p:cNvPicPr>
          <p:nvPr userDrawn="1"/>
        </p:nvPicPr>
        <p:blipFill>
          <a:blip r:embed="rId6">
            <a:alphaModFix amt="14000"/>
          </a:blip>
          <a:srcRect b="35178"/>
          <a:stretch>
            <a:fillRect/>
          </a:stretch>
        </p:blipFill>
        <p:spPr>
          <a:xfrm>
            <a:off x="5276094" y="1991741"/>
            <a:ext cx="7831541" cy="4075953"/>
          </a:xfrm>
          <a:prstGeom prst="rect">
            <a:avLst/>
          </a:prstGeom>
        </p:spPr>
      </p:pic>
      <p:pic>
        <p:nvPicPr>
          <p:cNvPr id="2" name="image 305"/>
          <p:cNvPicPr>
            <a:picLocks noChangeAspect="1"/>
          </p:cNvPicPr>
          <p:nvPr userDrawn="1"/>
        </p:nvPicPr>
        <p:blipFill>
          <a:blip r:embed="rId7"/>
          <a:srcRect/>
          <a:stretch>
            <a:fillRect/>
          </a:stretch>
        </p:blipFill>
        <p:spPr>
          <a:xfrm>
            <a:off x="-7620" y="223520"/>
            <a:ext cx="198755" cy="6178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</p:sldLayoutIdLst>
  <mc:AlternateContent xmlns:mc="http://schemas.openxmlformats.org/markup-compatibility/2006">
    <mc:Choice xmlns:p14="http://schemas.microsoft.com/office/powerpoint/2010/main" Requires="p14">
      <p:transition p14:dur="100"/>
    </mc:Choice>
    <mc:Fallback>
      <p:transition/>
    </mc:Fallback>
  </mc:AlternateContent>
  <p:hf sldNum="0" hdr="0" ftr="0" dt="0"/>
  <p:txStyles>
    <p:titleStyle>
      <a:lvl1pPr algn="just" defTabSz="457200" rtl="0" eaLnBrk="1" latinLnBrk="0" hangingPunct="1">
        <a:spcBef>
          <a:spcPct val="0"/>
        </a:spcBef>
        <a:buNone/>
        <a:defRPr sz="3000" b="1" u="none" strike="noStrike" kern="1200" cap="none" spc="100" normalizeH="0">
          <a:solidFill>
            <a:srgbClr val="172F5B"/>
          </a:solidFill>
          <a:uFillTx/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171450" indent="-17145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457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spcBef>
          <a:spcPct val="20000"/>
        </a:spcBef>
        <a:buFont typeface="Arial" panose="020B0604020202020204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72F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2105"/>
          <p:cNvPicPr>
            <a:picLocks noChangeAspect="1"/>
          </p:cNvPicPr>
          <p:nvPr userDrawn="1"/>
        </p:nvPicPr>
        <p:blipFill>
          <a:blip r:embed="rId12"/>
          <a:srcRect/>
          <a:stretch>
            <a:fillRect/>
          </a:stretch>
        </p:blipFill>
        <p:spPr>
          <a:xfrm>
            <a:off x="1085850" y="5270500"/>
            <a:ext cx="19050" cy="1593850"/>
          </a:xfrm>
          <a:prstGeom prst="rect">
            <a:avLst/>
          </a:prstGeom>
        </p:spPr>
      </p:pic>
      <p:pic>
        <p:nvPicPr>
          <p:cNvPr id="11" name="image 2106"/>
          <p:cNvPicPr>
            <a:picLocks noChangeAspect="1"/>
          </p:cNvPicPr>
          <p:nvPr userDrawn="1"/>
        </p:nvPicPr>
        <p:blipFill>
          <a:blip r:embed="rId12"/>
          <a:srcRect/>
          <a:stretch>
            <a:fillRect/>
          </a:stretch>
        </p:blipFill>
        <p:spPr>
          <a:xfrm>
            <a:off x="1085850" y="-6350"/>
            <a:ext cx="19050" cy="1593850"/>
          </a:xfrm>
          <a:prstGeom prst="rect">
            <a:avLst/>
          </a:prstGeom>
        </p:spPr>
      </p:pic>
      <p:pic>
        <p:nvPicPr>
          <p:cNvPr id="15" name="image 21010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>
          <a:xfrm>
            <a:off x="7334250" y="1600200"/>
            <a:ext cx="723900" cy="723900"/>
          </a:xfrm>
          <a:prstGeom prst="rect">
            <a:avLst/>
          </a:prstGeom>
        </p:spPr>
      </p:pic>
      <p:pic>
        <p:nvPicPr>
          <p:cNvPr id="17" name="图片 16" descr="C:/Users/aa/AppData/Local/Temp/picturecompress_20211028174527/output_1.jpgoutput_1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>
          <a:xfrm>
            <a:off x="7696200" y="1759903"/>
            <a:ext cx="2848610" cy="5098098"/>
          </a:xfrm>
          <a:prstGeom prst="rect">
            <a:avLst/>
          </a:prstGeom>
        </p:spPr>
      </p:pic>
      <p:pic>
        <p:nvPicPr>
          <p:cNvPr id="108" name="image 108"/>
          <p:cNvPicPr>
            <a:picLocks noChangeAspect="1"/>
          </p:cNvPicPr>
          <p:nvPr userDrawn="1"/>
        </p:nvPicPr>
        <p:blipFill>
          <a:blip r:embed="rId15"/>
          <a:srcRect/>
          <a:stretch>
            <a:fillRect/>
          </a:stretch>
        </p:blipFill>
        <p:spPr>
          <a:xfrm>
            <a:off x="10867497" y="242870"/>
            <a:ext cx="1192106" cy="10953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5.xml"/><Relationship Id="rId4" Type="http://schemas.openxmlformats.org/officeDocument/2006/relationships/image" Target="../media/image14.jpeg"/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3.xml"/><Relationship Id="rId2" Type="http://schemas.openxmlformats.org/officeDocument/2006/relationships/image" Target="../media/image15.jpeg"/><Relationship Id="rId1" Type="http://schemas.openxmlformats.org/officeDocument/2006/relationships/tags" Target="../tags/tag1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3.xml"/><Relationship Id="rId1" Type="http://schemas.openxmlformats.org/officeDocument/2006/relationships/tags" Target="../tags/tag1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A535-F1C9-40B4-A7A8-85959379EF3B}" type="slidenum">
              <a:rPr lang="zh-CN" altLang="en-US" smtClean="0"/>
            </a:fld>
            <a:endParaRPr lang="zh-CN" altLang="en-US"/>
          </a:p>
        </p:txBody>
      </p:sp>
      <p:sp>
        <p:nvSpPr>
          <p:cNvPr id="3" name="Object 101"/>
          <p:cNvSpPr txBox="1"/>
          <p:nvPr/>
        </p:nvSpPr>
        <p:spPr>
          <a:xfrm>
            <a:off x="350520" y="2842260"/>
            <a:ext cx="7078980" cy="1173480"/>
          </a:xfrm>
          <a:prstGeom prst="rect">
            <a:avLst/>
          </a:prstGeom>
        </p:spPr>
        <p:txBody>
          <a:bodyPr vert="horz" rtlCol="0" anchor="t" anchorCtr="0">
            <a:noAutofit/>
          </a:bodyPr>
          <a:lstStyle/>
          <a:p>
            <a:pPr algn="l">
              <a:lnSpc>
                <a:spcPct val="102000"/>
              </a:lnSpc>
            </a:pPr>
            <a:r>
              <a:rPr lang="zh-CN" altLang="en-US" sz="5500" b="1" i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客户关系规划工具包</a:t>
            </a:r>
            <a:endParaRPr lang="zh-CN" altLang="en-US" sz="5500" b="1" i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6272475" y="5899420"/>
            <a:ext cx="3484563" cy="306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802005">
              <a:lnSpc>
                <a:spcPct val="140000"/>
              </a:lnSpc>
              <a:buClr>
                <a:schemeClr val="bg2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FrutigerNext LT Regular" charset="0"/>
                <a:ea typeface="宋体" panose="02010600030101010101" pitchFamily="2" charset="-122"/>
              </a:defRPr>
            </a:lvl1pPr>
            <a:lvl2pPr marL="742950" indent="-285750" defTabSz="802005">
              <a:lnSpc>
                <a:spcPct val="140000"/>
              </a:lnSpc>
              <a:buClr>
                <a:schemeClr val="tx1"/>
              </a:buClr>
              <a:buSzPct val="50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FrutigerNext LT Regular" charset="0"/>
                <a:ea typeface="宋体" panose="02010600030101010101" pitchFamily="2" charset="-122"/>
              </a:defRPr>
            </a:lvl2pPr>
            <a:lvl3pPr marL="1143000" indent="-228600" defTabSz="802005">
              <a:lnSpc>
                <a:spcPct val="140000"/>
              </a:lnSpc>
              <a:buSzPct val="5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FrutigerNext LT Light" pitchFamily="34" charset="0"/>
                <a:ea typeface="宋体" panose="02010600030101010101" pitchFamily="2" charset="-122"/>
              </a:defRPr>
            </a:lvl3pPr>
            <a:lvl4pPr marL="1600200" indent="-228600" defTabSz="802005">
              <a:lnSpc>
                <a:spcPct val="140000"/>
              </a:lnSpc>
              <a:buChar char="–"/>
              <a:defRPr sz="14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4pPr>
            <a:lvl5pPr marL="2057400" indent="-228600" defTabSz="802005">
              <a:lnSpc>
                <a:spcPct val="140000"/>
              </a:lnSpc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5pPr>
            <a:lvl6pPr marL="2514600" indent="-228600" defTabSz="802005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6pPr>
            <a:lvl7pPr marL="2971800" indent="-228600" defTabSz="802005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7pPr>
            <a:lvl8pPr marL="3429000" indent="-228600" defTabSz="802005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8pPr>
            <a:lvl9pPr marL="3886200" indent="-228600" defTabSz="802005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9pPr>
          </a:lstStyle>
          <a:p>
            <a:pPr marL="285750" indent="-285750" eaLnBrk="1" hangingPunct="1">
              <a:lnSpc>
                <a:spcPct val="100000"/>
              </a:lnSpc>
              <a:spcBef>
                <a:spcPct val="50000"/>
              </a:spcBef>
              <a:buClrTx/>
              <a:buSzTx/>
            </a:pPr>
            <a:r>
              <a:rPr lang="zh-CN" altLang="en-US" sz="1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偶尔会有机会参与客户招投标</a:t>
            </a:r>
            <a:endParaRPr lang="zh-CN" altLang="en-US" sz="14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5645121" y="4616755"/>
            <a:ext cx="5306291" cy="629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802005">
              <a:lnSpc>
                <a:spcPct val="140000"/>
              </a:lnSpc>
              <a:buClr>
                <a:schemeClr val="bg2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FrutigerNext LT Regular" charset="0"/>
                <a:ea typeface="宋体" panose="02010600030101010101" pitchFamily="2" charset="-122"/>
              </a:defRPr>
            </a:lvl1pPr>
            <a:lvl2pPr marL="742950" indent="-285750" defTabSz="802005">
              <a:lnSpc>
                <a:spcPct val="140000"/>
              </a:lnSpc>
              <a:buClr>
                <a:schemeClr val="tx1"/>
              </a:buClr>
              <a:buSzPct val="50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FrutigerNext LT Regular" charset="0"/>
                <a:ea typeface="宋体" panose="02010600030101010101" pitchFamily="2" charset="-122"/>
              </a:defRPr>
            </a:lvl2pPr>
            <a:lvl3pPr marL="1143000" indent="-228600" defTabSz="802005">
              <a:lnSpc>
                <a:spcPct val="140000"/>
              </a:lnSpc>
              <a:buSzPct val="5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FrutigerNext LT Light" pitchFamily="34" charset="0"/>
                <a:ea typeface="宋体" panose="02010600030101010101" pitchFamily="2" charset="-122"/>
              </a:defRPr>
            </a:lvl3pPr>
            <a:lvl4pPr marL="1600200" indent="-228600" defTabSz="802005">
              <a:lnSpc>
                <a:spcPct val="140000"/>
              </a:lnSpc>
              <a:buChar char="–"/>
              <a:defRPr sz="14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4pPr>
            <a:lvl5pPr marL="2057400" indent="-228600" defTabSz="802005">
              <a:lnSpc>
                <a:spcPct val="140000"/>
              </a:lnSpc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5pPr>
            <a:lvl6pPr marL="2514600" indent="-228600" defTabSz="802005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6pPr>
            <a:lvl7pPr marL="2971800" indent="-228600" defTabSz="802005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7pPr>
            <a:lvl8pPr marL="3429000" indent="-228600" defTabSz="802005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8pPr>
            <a:lvl9pPr marL="3886200" indent="-228600" defTabSz="802005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9pPr>
          </a:lstStyle>
          <a:p>
            <a:pPr marL="285750" indent="-285750" eaLnBrk="1" hangingPunct="1">
              <a:lnSpc>
                <a:spcPct val="100000"/>
              </a:lnSpc>
              <a:spcBef>
                <a:spcPct val="50000"/>
              </a:spcBef>
              <a:buClrTx/>
              <a:buSzTx/>
            </a:pPr>
            <a:r>
              <a:rPr lang="zh-CN" altLang="en-US" sz="14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已经完成市场</a:t>
            </a:r>
            <a:r>
              <a:rPr lang="en-US" altLang="zh-CN" sz="14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14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产品准入</a:t>
            </a:r>
            <a:endParaRPr lang="en-US" altLang="zh-CN" sz="14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 eaLnBrk="1" hangingPunct="1">
              <a:lnSpc>
                <a:spcPct val="100000"/>
              </a:lnSpc>
              <a:spcBef>
                <a:spcPct val="50000"/>
              </a:spcBef>
              <a:buClrTx/>
              <a:buSzTx/>
            </a:pPr>
            <a:r>
              <a:rPr lang="zh-CN" altLang="en-US" sz="14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当客户将商务作为首要考核因素时，你能成为可选对象</a:t>
            </a:r>
            <a:endParaRPr lang="zh-CN" altLang="en-US" sz="14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Text Box 15"/>
          <p:cNvSpPr txBox="1">
            <a:spLocks noChangeArrowheads="1"/>
          </p:cNvSpPr>
          <p:nvPr/>
        </p:nvSpPr>
        <p:spPr bwMode="auto">
          <a:xfrm>
            <a:off x="4412621" y="2053556"/>
            <a:ext cx="3168650" cy="939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342" tIns="39171" rIns="78342" bIns="39171">
            <a:spAutoFit/>
          </a:bodyPr>
          <a:lstStyle>
            <a:lvl1pPr defTabSz="784225">
              <a:lnSpc>
                <a:spcPct val="140000"/>
              </a:lnSpc>
              <a:buClr>
                <a:schemeClr val="bg2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FrutigerNext LT Regular" charset="0"/>
                <a:ea typeface="宋体" panose="02010600030101010101" pitchFamily="2" charset="-122"/>
              </a:defRPr>
            </a:lvl1pPr>
            <a:lvl2pPr marL="742950" indent="-285750" defTabSz="784225">
              <a:lnSpc>
                <a:spcPct val="140000"/>
              </a:lnSpc>
              <a:buClr>
                <a:schemeClr val="tx1"/>
              </a:buClr>
              <a:buSzPct val="50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FrutigerNext LT Regular" charset="0"/>
                <a:ea typeface="宋体" panose="02010600030101010101" pitchFamily="2" charset="-122"/>
              </a:defRPr>
            </a:lvl2pPr>
            <a:lvl3pPr marL="1143000" indent="-228600" defTabSz="784225">
              <a:lnSpc>
                <a:spcPct val="140000"/>
              </a:lnSpc>
              <a:buSzPct val="5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FrutigerNext LT Light" pitchFamily="34" charset="0"/>
                <a:ea typeface="宋体" panose="02010600030101010101" pitchFamily="2" charset="-122"/>
              </a:defRPr>
            </a:lvl3pPr>
            <a:lvl4pPr marL="1600200" indent="-228600" defTabSz="784225">
              <a:lnSpc>
                <a:spcPct val="140000"/>
              </a:lnSpc>
              <a:buChar char="–"/>
              <a:defRPr sz="14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4pPr>
            <a:lvl5pPr marL="2057400" indent="-228600" defTabSz="784225">
              <a:lnSpc>
                <a:spcPct val="140000"/>
              </a:lnSpc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5pPr>
            <a:lvl6pPr marL="2514600" indent="-228600" defTabSz="784225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6pPr>
            <a:lvl7pPr marL="2971800" indent="-228600" defTabSz="784225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7pPr>
            <a:lvl8pPr marL="3429000" indent="-228600" defTabSz="784225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8pPr>
            <a:lvl9pPr marL="3886200" indent="-228600" defTabSz="784225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9pPr>
          </a:lstStyle>
          <a:p>
            <a:pPr marL="285750" indent="-285750" eaLnBrk="1" hangingPunct="1">
              <a:lnSpc>
                <a:spcPct val="100000"/>
              </a:lnSpc>
              <a:buClrTx/>
              <a:buSzTx/>
            </a:pPr>
            <a:r>
              <a:rPr lang="zh-CN" altLang="en-US" sz="1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合作深度（核心地位、价值区域）</a:t>
            </a:r>
            <a:endParaRPr lang="zh-CN" altLang="en-US" sz="14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eaLnBrk="1" hangingPunct="1">
              <a:lnSpc>
                <a:spcPct val="100000"/>
              </a:lnSpc>
              <a:buClrTx/>
              <a:buSzTx/>
            </a:pPr>
            <a:r>
              <a:rPr lang="zh-CN" altLang="en-US" sz="1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双方战略合作协议</a:t>
            </a:r>
            <a:endParaRPr lang="zh-CN" altLang="en-US" sz="14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eaLnBrk="1" hangingPunct="1">
              <a:lnSpc>
                <a:spcPct val="100000"/>
              </a:lnSpc>
              <a:buClrTx/>
              <a:buSzTx/>
            </a:pPr>
            <a:r>
              <a:rPr lang="zh-CN" altLang="en-US" sz="1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高层管理团队年会</a:t>
            </a:r>
            <a:endParaRPr lang="zh-CN" altLang="en-US" sz="14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eaLnBrk="1" hangingPunct="1">
              <a:lnSpc>
                <a:spcPct val="100000"/>
              </a:lnSpc>
              <a:buClrTx/>
              <a:buSzTx/>
            </a:pPr>
            <a:r>
              <a:rPr lang="zh-CN" altLang="en-US" sz="14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管理研讨</a:t>
            </a:r>
            <a:endParaRPr lang="zh-CN" altLang="en-US" sz="14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5172024" y="3191746"/>
            <a:ext cx="4761489" cy="1154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8342" tIns="39171" rIns="78342" bIns="39171">
            <a:spAutoFit/>
          </a:bodyPr>
          <a:lstStyle>
            <a:lvl1pPr defTabSz="784225">
              <a:lnSpc>
                <a:spcPct val="140000"/>
              </a:lnSpc>
              <a:buClr>
                <a:schemeClr val="bg2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FrutigerNext LT Regular" charset="0"/>
                <a:ea typeface="宋体" panose="02010600030101010101" pitchFamily="2" charset="-122"/>
              </a:defRPr>
            </a:lvl1pPr>
            <a:lvl2pPr marL="742950" indent="-285750" defTabSz="784225">
              <a:lnSpc>
                <a:spcPct val="140000"/>
              </a:lnSpc>
              <a:buClr>
                <a:schemeClr val="tx1"/>
              </a:buClr>
              <a:buSzPct val="50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FrutigerNext LT Regular" charset="0"/>
                <a:ea typeface="宋体" panose="02010600030101010101" pitchFamily="2" charset="-122"/>
              </a:defRPr>
            </a:lvl2pPr>
            <a:lvl3pPr marL="1143000" indent="-228600" defTabSz="784225">
              <a:lnSpc>
                <a:spcPct val="140000"/>
              </a:lnSpc>
              <a:buSzPct val="5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FrutigerNext LT Light" pitchFamily="34" charset="0"/>
                <a:ea typeface="宋体" panose="02010600030101010101" pitchFamily="2" charset="-122"/>
              </a:defRPr>
            </a:lvl3pPr>
            <a:lvl4pPr marL="1600200" indent="-228600" defTabSz="784225">
              <a:lnSpc>
                <a:spcPct val="140000"/>
              </a:lnSpc>
              <a:buChar char="–"/>
              <a:defRPr sz="14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4pPr>
            <a:lvl5pPr marL="2057400" indent="-228600" defTabSz="784225">
              <a:lnSpc>
                <a:spcPct val="140000"/>
              </a:lnSpc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5pPr>
            <a:lvl6pPr marL="2514600" indent="-228600" defTabSz="784225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6pPr>
            <a:lvl7pPr marL="2971800" indent="-228600" defTabSz="784225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7pPr>
            <a:lvl8pPr marL="3429000" indent="-228600" defTabSz="784225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8pPr>
            <a:lvl9pPr marL="3886200" indent="-228600" defTabSz="784225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9pPr>
          </a:lstStyle>
          <a:p>
            <a:pPr marL="285750" indent="-285750" eaLnBrk="1" hangingPunct="1">
              <a:lnSpc>
                <a:spcPct val="100000"/>
              </a:lnSpc>
              <a:buClrTx/>
              <a:buSzTx/>
            </a:pPr>
            <a:r>
              <a:rPr lang="zh-CN" altLang="en-US" sz="14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高层</a:t>
            </a:r>
            <a:r>
              <a:rPr lang="en-US" altLang="zh-CN" sz="14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CXO</a:t>
            </a:r>
            <a:r>
              <a:rPr lang="zh-CN" altLang="en-US" sz="14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层面的例行互访</a:t>
            </a:r>
            <a:endParaRPr lang="zh-CN" altLang="en-US" sz="14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 eaLnBrk="1" hangingPunct="1">
              <a:lnSpc>
                <a:spcPct val="100000"/>
              </a:lnSpc>
              <a:buClrTx/>
              <a:buSzTx/>
            </a:pPr>
            <a:r>
              <a:rPr lang="zh-CN" altLang="en-US" sz="14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高层业务研讨会（路标、交付、现场会） </a:t>
            </a:r>
            <a:endParaRPr lang="zh-CN" altLang="en-US" sz="14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 eaLnBrk="1" hangingPunct="1">
              <a:lnSpc>
                <a:spcPct val="100000"/>
              </a:lnSpc>
              <a:buClrTx/>
              <a:buSzTx/>
            </a:pPr>
            <a:r>
              <a:rPr lang="zh-CN" altLang="en-US" sz="14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关键产品进入</a:t>
            </a:r>
            <a:endParaRPr lang="zh-CN" altLang="en-US" sz="14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 eaLnBrk="1" hangingPunct="1">
              <a:lnSpc>
                <a:spcPct val="100000"/>
              </a:lnSpc>
              <a:buClrTx/>
              <a:buSzTx/>
            </a:pPr>
            <a:r>
              <a:rPr lang="zh-CN" altLang="en-US" sz="14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多产品进入</a:t>
            </a:r>
            <a:endParaRPr lang="zh-CN" altLang="en-US" sz="14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 eaLnBrk="1" hangingPunct="1">
              <a:lnSpc>
                <a:spcPct val="100000"/>
              </a:lnSpc>
              <a:buClrTx/>
              <a:buSzTx/>
            </a:pPr>
            <a:r>
              <a:rPr lang="zh-CN" altLang="en-US" sz="14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框架合同定期例行高层对话和互访</a:t>
            </a:r>
            <a:endParaRPr lang="zh-CN" altLang="en-US" sz="14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等腰三角形 5"/>
          <p:cNvSpPr/>
          <p:nvPr/>
        </p:nvSpPr>
        <p:spPr>
          <a:xfrm>
            <a:off x="789709" y="1737373"/>
            <a:ext cx="5306291" cy="4787252"/>
          </a:xfrm>
          <a:prstGeom prst="triangle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422277" y="5414529"/>
            <a:ext cx="931874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1958211" y="4410244"/>
            <a:ext cx="878281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2697905" y="3098055"/>
            <a:ext cx="803590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2494777" y="2429154"/>
            <a:ext cx="191784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伙伴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483932" y="3508902"/>
            <a:ext cx="191784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战略供应商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483932" y="4650644"/>
            <a:ext cx="191784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一般供应商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483932" y="5792386"/>
            <a:ext cx="191784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边缘供应商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 bwMode="auto">
          <a:xfrm>
            <a:off x="474098" y="136586"/>
            <a:ext cx="3927237" cy="64516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>
            <a:lvl1pPr>
              <a:defRPr sz="3200" b="1">
                <a:solidFill>
                  <a:srgbClr val="172F5B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en-US" altLang="zh-CN" sz="3600" dirty="0">
                <a:cs typeface="+mj-cs"/>
                <a:sym typeface="+mn-ea"/>
              </a:rPr>
              <a:t>客户如何看待我司</a:t>
            </a:r>
            <a:endParaRPr lang="en-US" altLang="zh-CN" sz="3600" dirty="0">
              <a:cs typeface="+mj-cs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 38"/>
          <p:cNvSpPr txBox="1"/>
          <p:nvPr/>
        </p:nvSpPr>
        <p:spPr>
          <a:xfrm>
            <a:off x="3008052" y="1059887"/>
            <a:ext cx="967667" cy="112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6.0MCR</a:t>
            </a:r>
            <a:endParaRPr lang="zh-CN" altLang="en-US" sz="135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1180253" y="1301403"/>
            <a:ext cx="11904135" cy="378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65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围绕</a:t>
            </a:r>
            <a:r>
              <a:rPr lang="zh-CN" altLang="en-US" sz="1865" b="1" dirty="0">
                <a:solidFill>
                  <a:srgbClr val="A51E2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“沟通、匹配、联合、认同”</a:t>
            </a:r>
            <a:r>
              <a:rPr lang="zh-CN" altLang="en-US" sz="1865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四个核心，适时、综合、灵活运用关键活动来逐步提升组织客户关系</a:t>
            </a:r>
            <a:endParaRPr lang="zh-CN" altLang="en-US" sz="1865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1300897" y="1943587"/>
            <a:ext cx="9358666" cy="4428647"/>
            <a:chOff x="4135" y="3299"/>
            <a:chExt cx="10562" cy="4721"/>
          </a:xfrm>
        </p:grpSpPr>
        <p:sp>
          <p:nvSpPr>
            <p:cNvPr id="24" name="矩形 23"/>
            <p:cNvSpPr/>
            <p:nvPr/>
          </p:nvSpPr>
          <p:spPr>
            <a:xfrm>
              <a:off x="4135" y="3299"/>
              <a:ext cx="10562" cy="104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4135" y="4493"/>
              <a:ext cx="10562" cy="104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4135" y="5711"/>
              <a:ext cx="10562" cy="104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4135" y="6975"/>
              <a:ext cx="10562" cy="104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5" name="流程图: 过程 34"/>
            <p:cNvSpPr/>
            <p:nvPr/>
          </p:nvSpPr>
          <p:spPr>
            <a:xfrm>
              <a:off x="4358" y="3579"/>
              <a:ext cx="1090" cy="524"/>
            </a:xfrm>
            <a:prstGeom prst="flowChartProcess">
              <a:avLst/>
            </a:prstGeom>
            <a:solidFill>
              <a:srgbClr val="A51E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6" name="流程图: 过程 35"/>
            <p:cNvSpPr/>
            <p:nvPr/>
          </p:nvSpPr>
          <p:spPr>
            <a:xfrm>
              <a:off x="4358" y="7224"/>
              <a:ext cx="1090" cy="524"/>
            </a:xfrm>
            <a:prstGeom prst="flowChartProcess">
              <a:avLst/>
            </a:prstGeom>
            <a:solidFill>
              <a:srgbClr val="A51E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7" name="流程图: 过程 36"/>
            <p:cNvSpPr/>
            <p:nvPr/>
          </p:nvSpPr>
          <p:spPr>
            <a:xfrm>
              <a:off x="4358" y="5971"/>
              <a:ext cx="1090" cy="524"/>
            </a:xfrm>
            <a:prstGeom prst="flowChartProcess">
              <a:avLst/>
            </a:prstGeom>
            <a:solidFill>
              <a:srgbClr val="A51E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8" name="流程图: 过程 37"/>
            <p:cNvSpPr/>
            <p:nvPr/>
          </p:nvSpPr>
          <p:spPr>
            <a:xfrm>
              <a:off x="4358" y="4775"/>
              <a:ext cx="1090" cy="524"/>
            </a:xfrm>
            <a:prstGeom prst="flowChartProcess">
              <a:avLst/>
            </a:prstGeom>
            <a:solidFill>
              <a:srgbClr val="A51E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4400" y="3612"/>
              <a:ext cx="981" cy="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865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沟通</a:t>
              </a:r>
              <a:endParaRPr lang="zh-CN" altLang="en-US" sz="186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6" name="文本框 45"/>
            <p:cNvSpPr txBox="1"/>
            <p:nvPr/>
          </p:nvSpPr>
          <p:spPr>
            <a:xfrm>
              <a:off x="4402" y="4810"/>
              <a:ext cx="981" cy="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865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匹配</a:t>
              </a:r>
              <a:endParaRPr lang="zh-CN" altLang="en-US" sz="186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4421" y="6031"/>
              <a:ext cx="981" cy="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865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联合</a:t>
              </a:r>
              <a:endParaRPr lang="zh-CN" altLang="en-US" sz="186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4433" y="7274"/>
              <a:ext cx="981" cy="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865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认同</a:t>
              </a:r>
              <a:endParaRPr lang="zh-CN" altLang="en-US" sz="1865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6069" y="3361"/>
              <a:ext cx="5672" cy="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81000" indent="-381000">
                <a:buFont typeface="Wingdings" panose="05000000000000000000" pitchFamily="2" charset="2"/>
                <a:buChar char="l"/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组织间正式沟通：峰会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381000" indent="-381000">
                <a:buFont typeface="Wingdings" panose="05000000000000000000" pitchFamily="2" charset="2"/>
                <a:buChar char="l"/>
              </a:pP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CXO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之间定期高层电话：赞助人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381000" indent="-381000">
                <a:buFont typeface="Wingdings" panose="05000000000000000000" pitchFamily="2" charset="2"/>
                <a:buChar char="l"/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对应客户组织，分层分级例行沟通机制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6069" y="4507"/>
              <a:ext cx="3773" cy="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81000" indent="-381000">
                <a:buFont typeface="Wingdings" panose="05000000000000000000" pitchFamily="2" charset="2"/>
                <a:buChar char="l"/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战略匹配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381000" indent="-381000">
                <a:buFont typeface="Wingdings" panose="05000000000000000000" pitchFamily="2" charset="2"/>
                <a:buChar char="l"/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组织匹配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381000" indent="-381000">
                <a:buFont typeface="Wingdings" panose="05000000000000000000" pitchFamily="2" charset="2"/>
                <a:buChar char="l"/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流程匹配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1" name="文本框 50"/>
            <p:cNvSpPr txBox="1"/>
            <p:nvPr/>
          </p:nvSpPr>
          <p:spPr>
            <a:xfrm>
              <a:off x="6069" y="5728"/>
              <a:ext cx="6351" cy="9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81000" indent="-381000">
                <a:buFont typeface="Wingdings" panose="05000000000000000000" pitchFamily="2" charset="2"/>
                <a:buChar char="l"/>
              </a:pPr>
              <a:r>
                <a:rPr lang="zh-CN" altLang="en-US" sz="1335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业务联合：联合创新（从技术走向商业，比如联合优化商业流程、联合优化业务流程）</a:t>
              </a:r>
              <a:r>
                <a:rPr lang="en-US" altLang="zh-CN" sz="1335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1335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商业与网络咨询</a:t>
              </a:r>
              <a:r>
                <a:rPr lang="en-US" altLang="zh-CN" sz="1335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1335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联合网络规划</a:t>
              </a:r>
              <a:r>
                <a:rPr lang="en-US" altLang="zh-CN" sz="1335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1335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联合直销</a:t>
              </a:r>
              <a:r>
                <a:rPr lang="en-US" altLang="zh-CN" sz="1335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1335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联合运营</a:t>
              </a:r>
              <a:endParaRPr lang="en-US" altLang="zh-CN" sz="1335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381000" indent="-381000">
                <a:buFont typeface="Wingdings" panose="05000000000000000000" pitchFamily="2" charset="2"/>
                <a:buChar char="l"/>
              </a:pPr>
              <a:r>
                <a:rPr lang="zh-CN" altLang="en-US" sz="1335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联合品牌活动：联合</a:t>
              </a:r>
              <a:r>
                <a:rPr lang="en-US" altLang="zh-CN" sz="1335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CSR/</a:t>
              </a:r>
              <a:r>
                <a:rPr lang="zh-CN" altLang="en-US" sz="1335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联合品牌发布</a:t>
              </a:r>
              <a:r>
                <a:rPr lang="en-US" altLang="zh-CN" sz="1335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1335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联合申请奖项</a:t>
              </a:r>
              <a:endParaRPr lang="zh-CN" altLang="en-US" sz="1335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6069" y="7052"/>
              <a:ext cx="4837" cy="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81000" indent="-381000">
                <a:buFont typeface="Wingdings" panose="05000000000000000000" pitchFamily="2" charset="2"/>
                <a:buChar char="l"/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企业文化认同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381000" indent="-381000">
                <a:buFont typeface="Wingdings" panose="05000000000000000000" pitchFamily="2" charset="2"/>
                <a:buChar char="l"/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管理理念认同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381000" indent="-381000">
                <a:buFont typeface="Wingdings" panose="05000000000000000000" pitchFamily="2" charset="2"/>
                <a:buChar char="l"/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人才认同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Shape 669"/>
          <p:cNvSpPr/>
          <p:nvPr/>
        </p:nvSpPr>
        <p:spPr bwMode="auto">
          <a:xfrm>
            <a:off x="360467" y="308828"/>
            <a:ext cx="11471487" cy="50165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>
            <a:lvl1pPr>
              <a:defRPr sz="3200" b="1">
                <a:solidFill>
                  <a:srgbClr val="172F5B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en-US" altLang="zh-CN" sz="3600" dirty="0">
                <a:cs typeface="+mj-cs"/>
                <a:sym typeface="微软雅黑" panose="020B0503020204020204" pitchFamily="34" charset="-122"/>
              </a:rPr>
              <a:t>组织客户关系拓展的四种核心方法</a:t>
            </a:r>
            <a:endParaRPr lang="en-US" altLang="zh-CN" sz="3600" dirty="0">
              <a:cs typeface="+mj-cs"/>
              <a:sym typeface="微软雅黑" panose="020B0503020204020204" pitchFamily="34" charset="-122"/>
            </a:endParaRPr>
          </a:p>
        </p:txBody>
      </p:sp>
      <p:pic>
        <p:nvPicPr>
          <p:cNvPr id="40" name="1041554809513_.pic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38911" y="1992639"/>
            <a:ext cx="1316095" cy="884006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41" name="1071554809513_.pic.jpg"/>
          <p:cNvPicPr/>
          <p:nvPr/>
        </p:nvPicPr>
        <p:blipFill rotWithShape="1">
          <a:blip r:embed="rId2"/>
          <a:srcRect b="10074"/>
          <a:stretch>
            <a:fillRect/>
          </a:stretch>
        </p:blipFill>
        <p:spPr>
          <a:xfrm>
            <a:off x="9058596" y="3138273"/>
            <a:ext cx="1316094" cy="8541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42" name="1061554809513_.pic.jpg"/>
          <p:cNvPicPr/>
          <p:nvPr/>
        </p:nvPicPr>
        <p:blipFill rotWithShape="1">
          <a:blip r:embed="rId3"/>
          <a:srcRect b="9553"/>
          <a:stretch>
            <a:fillRect/>
          </a:stretch>
        </p:blipFill>
        <p:spPr>
          <a:xfrm>
            <a:off x="9039546" y="5480099"/>
            <a:ext cx="1316094" cy="831135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43" name="1081554810159_.pi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8596" y="4268533"/>
            <a:ext cx="1316548" cy="884310"/>
          </a:xfrm>
          <a:prstGeom prst="rect">
            <a:avLst/>
          </a:prstGeom>
          <a:noFill/>
          <a:ln w="1270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69"/>
          <p:cNvSpPr/>
          <p:nvPr/>
        </p:nvSpPr>
        <p:spPr bwMode="auto">
          <a:xfrm>
            <a:off x="143934" y="276645"/>
            <a:ext cx="11471487" cy="50165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>
            <a:lvl1pPr>
              <a:defRPr sz="3200" b="1">
                <a:solidFill>
                  <a:srgbClr val="172F5B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en-US" altLang="zh-CN" sz="3600" dirty="0">
                <a:cs typeface="+mj-cs"/>
                <a:sym typeface="微软雅黑" panose="020B0503020204020204" pitchFamily="34" charset="-122"/>
              </a:rPr>
              <a:t>  组织客户关系工具：常用的组织客户关系拓展手段</a:t>
            </a:r>
            <a:endParaRPr lang="en-US" altLang="zh-CN" sz="3600" dirty="0">
              <a:cs typeface="+mj-cs"/>
              <a:sym typeface="微软雅黑" panose="020B0503020204020204" pitchFamily="34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43934" y="915109"/>
          <a:ext cx="11904345" cy="57867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69536"/>
                <a:gridCol w="4313555"/>
                <a:gridCol w="1357630"/>
                <a:gridCol w="1530363"/>
                <a:gridCol w="723892"/>
                <a:gridCol w="1090947"/>
                <a:gridCol w="818209"/>
              </a:tblGrid>
              <a:tr h="34551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组织客户关系拓展维度</a:t>
                      </a:r>
                      <a:endParaRPr lang="zh-CN" alt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关键活动</a:t>
                      </a:r>
                      <a:endParaRPr lang="zh-CN" alt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接口部门</a:t>
                      </a:r>
                      <a:endParaRPr lang="zh-CN" alt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今年已经组织的活动</a:t>
                      </a:r>
                      <a:endParaRPr lang="zh-CN" alt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即将组织的活动</a:t>
                      </a:r>
                      <a:endParaRPr lang="zh-CN" alt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对口客户部门</a:t>
                      </a:r>
                      <a:endParaRPr lang="zh-CN" alt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备注</a:t>
                      </a:r>
                      <a:endParaRPr lang="zh-CN" alt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206035">
                <a:tc rowSpan="5">
                  <a:txBody>
                    <a:bodyPr/>
                    <a:lstStyle/>
                    <a:p>
                      <a:pPr marL="0" marR="0" indent="0" algn="ctr" defTabSz="685800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900" b="1" i="0" u="none" strike="noStrike" cap="none" spc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Raleway Light"/>
                        </a:rPr>
                        <a:t>沟通</a:t>
                      </a:r>
                      <a:endParaRPr lang="zh-CN" altLang="en-US" sz="1900" b="1" i="0" u="none" strike="noStrike" cap="none" spc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Raleway Light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1.</a:t>
                      </a:r>
                      <a:r>
                        <a:rPr lang="zh-CN" alt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高层峰会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公司品牌部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总经办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0857">
                <a:tc vMerge="1"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2.</a:t>
                      </a:r>
                      <a:r>
                        <a:rPr lang="zh-CN" alt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本地联谊活动（</a:t>
                      </a:r>
                      <a:r>
                        <a:rPr lang="zh-CN" altLang="en-US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酒会</a:t>
                      </a:r>
                      <a:r>
                        <a:rPr lang="en-US" altLang="zh-CN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/</a:t>
                      </a:r>
                      <a:r>
                        <a:rPr lang="zh-CN" altLang="en-US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庆祝会</a:t>
                      </a:r>
                      <a:r>
                        <a:rPr lang="zh-CN" alt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）高层互访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大客户部</a:t>
                      </a:r>
                      <a:b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分公司</a:t>
                      </a:r>
                      <a:b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公司营销部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总经办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1759">
                <a:tc vMerge="1"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3.</a:t>
                      </a:r>
                      <a:r>
                        <a:rPr lang="zh-CN" alt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产品路标交流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大客户部</a:t>
                      </a:r>
                      <a:b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分公司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产品部</a:t>
                      </a:r>
                      <a:b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分公司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6675">
                <a:tc vMerge="1"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4.</a:t>
                      </a:r>
                      <a:r>
                        <a:rPr lang="zh-CN" alt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邀请参加战略</a:t>
                      </a:r>
                      <a:r>
                        <a:rPr lang="en-US" altLang="zh-CN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/</a:t>
                      </a:r>
                      <a:r>
                        <a:rPr lang="zh-CN" alt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行业发展研讨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子公司</a:t>
                      </a:r>
                      <a:b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团队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子公司</a:t>
                      </a:r>
                      <a:b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团队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0857">
                <a:tc vMerge="1"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5.</a:t>
                      </a:r>
                      <a:r>
                        <a:rPr lang="zh-CN" alt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参加客户大型活动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公司品牌部</a:t>
                      </a:r>
                      <a:b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大客户部</a:t>
                      </a:r>
                      <a:b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分公司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公司品牌部</a:t>
                      </a:r>
                      <a:b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大客户</a:t>
                      </a:r>
                      <a:b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分公司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6675">
                <a:tc rowSpan="6">
                  <a:txBody>
                    <a:bodyPr/>
                    <a:lstStyle/>
                    <a:p>
                      <a:pPr marL="0" marR="0" indent="0" algn="ctr" defTabSz="685800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900" b="1" i="0" u="none" strike="noStrike" cap="none" spc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Raleway Light"/>
                        </a:rPr>
                        <a:t>匹配</a:t>
                      </a:r>
                      <a:endParaRPr lang="zh-CN" altLang="en-US" sz="1900" b="1" i="0" u="none" strike="noStrike" cap="none" spc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Raleway Light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1.</a:t>
                      </a:r>
                      <a:r>
                        <a:rPr lang="zh-CN" alt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联合创新中心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产品线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产品部</a:t>
                      </a:r>
                      <a:b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公司战略部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1759">
                <a:tc vMerge="1">
                  <a:tcPr marL="2126" marR="2126" marT="21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2.IPTC（</a:t>
                      </a:r>
                      <a:r>
                        <a:rPr lang="en-US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IP</a:t>
                      </a:r>
                      <a:r>
                        <a:rPr lang="zh-CN" altLang="en-US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转型中心</a:t>
                      </a:r>
                      <a:r>
                        <a:rPr lang="zh-CN" alt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）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产品线</a:t>
                      </a:r>
                      <a:b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大客户部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产品部</a:t>
                      </a:r>
                      <a:b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公司战略部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6675">
                <a:tc vMerge="1">
                  <a:tcPr marL="2126" marR="2126" marT="21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3.Joint Go to MKT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产品线</a:t>
                      </a:r>
                      <a:b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分公司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产品部</a:t>
                      </a:r>
                      <a:b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公司战略部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6675">
                <a:tc vMerge="1">
                  <a:tcPr marL="2126" marR="2126" marT="21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4.</a:t>
                      </a:r>
                      <a:r>
                        <a:rPr lang="zh-CN" alt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标准、专利、联盟合作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产品线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产品部</a:t>
                      </a:r>
                      <a:b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公司战略部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1759">
                <a:tc vMerge="1">
                  <a:tcPr marL="2126" marR="2126" marT="21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5.</a:t>
                      </a:r>
                      <a:r>
                        <a:rPr lang="zh-CN" alt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商业咨询</a:t>
                      </a:r>
                      <a:r>
                        <a:rPr lang="en-US" altLang="zh-CN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/</a:t>
                      </a:r>
                      <a:r>
                        <a:rPr lang="zh-CN" alt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新商业模式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分公司</a:t>
                      </a:r>
                      <a:b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大客户部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分公司</a:t>
                      </a:r>
                      <a:b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公司战略部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6035">
                <a:tc vMerge="1">
                  <a:tcPr marL="2126" marR="2126" marT="21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6.ODM</a:t>
                      </a:r>
                      <a:r>
                        <a:rPr lang="zh-CN" alt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产品定制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产品线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产品部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1759">
                <a:tc rowSpan="4">
                  <a:txBody>
                    <a:bodyPr/>
                    <a:lstStyle/>
                    <a:p>
                      <a:pPr marL="0" marR="0" indent="0" algn="ctr" defTabSz="685800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900" b="1" i="0" u="none" strike="noStrike" cap="none" spc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Raleway Light"/>
                        </a:rPr>
                        <a:t>联合</a:t>
                      </a:r>
                      <a:endParaRPr lang="zh-CN" altLang="en-US" sz="1900" b="1" i="0" u="none" strike="noStrike" cap="none" spc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Raleway Light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1.</a:t>
                      </a:r>
                      <a:r>
                        <a:rPr lang="zh-CN" alt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邀请参展，现场会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分公司</a:t>
                      </a:r>
                      <a:b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大客户部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分公司</a:t>
                      </a:r>
                      <a:b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大客户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1759">
                <a:tc vMerge="1">
                  <a:tcPr marL="2126" marR="2126" marT="21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2.</a:t>
                      </a:r>
                      <a:r>
                        <a:rPr lang="zh-CN" alt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联合现场会，发布新产品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分公司</a:t>
                      </a:r>
                      <a:b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大客户部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分公司</a:t>
                      </a:r>
                      <a:b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大客户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1759">
                <a:tc vMerge="1">
                  <a:tcPr marL="2126" marR="2126" marT="21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3.</a:t>
                      </a:r>
                      <a:r>
                        <a:rPr lang="zh-CN" alt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联合绿色行动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分公司</a:t>
                      </a:r>
                      <a:b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大客户部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分公司</a:t>
                      </a:r>
                      <a:b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大客户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1759">
                <a:tc vMerge="1">
                  <a:tcPr marL="2126" marR="2126" marT="21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4.</a:t>
                      </a:r>
                      <a:r>
                        <a:rPr lang="zh-CN" alt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联合品牌，软文发布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分公司</a:t>
                      </a:r>
                      <a:b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大客户部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分公司</a:t>
                      </a:r>
                      <a:b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大客户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1759">
                <a:tc rowSpan="3">
                  <a:txBody>
                    <a:bodyPr/>
                    <a:lstStyle/>
                    <a:p>
                      <a:pPr marL="0" marR="0" indent="0" algn="ctr" defTabSz="685800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900" b="1" i="0" u="none" strike="noStrike" cap="none" spc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Raleway Light"/>
                        </a:rPr>
                        <a:t>认同</a:t>
                      </a:r>
                      <a:endParaRPr lang="zh-CN" altLang="en-US" sz="1900" b="1" i="0" u="none" strike="noStrike" cap="none" spc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Raleway Light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1.</a:t>
                      </a:r>
                      <a:r>
                        <a:rPr lang="zh-CN" alt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管理研讨 </a:t>
                      </a:r>
                      <a:r>
                        <a:rPr lang="en-US" altLang="zh-CN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(</a:t>
                      </a:r>
                      <a:r>
                        <a:rPr lang="en-US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IPD/ISC/CRM/KAM/HR/</a:t>
                      </a:r>
                      <a:r>
                        <a:rPr lang="zh-CN" altLang="en-US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领导力</a:t>
                      </a:r>
                      <a:r>
                        <a:rPr lang="en-US" altLang="zh-CN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)</a:t>
                      </a:r>
                      <a:endParaRPr lang="en-US" altLang="zh-CN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分公司</a:t>
                      </a:r>
                      <a:b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大客户部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分公司</a:t>
                      </a:r>
                      <a:b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大客户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1759">
                <a:tc vMerge="1">
                  <a:tcPr marL="2126" marR="2126" marT="21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2.</a:t>
                      </a:r>
                      <a:r>
                        <a:rPr lang="zh-CN" alt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培训交流（</a:t>
                      </a:r>
                      <a:r>
                        <a:rPr lang="en-US" altLang="zh-CN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IP/</a:t>
                      </a:r>
                      <a:r>
                        <a:rPr lang="zh-CN" alt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管理</a:t>
                      </a:r>
                      <a:r>
                        <a:rPr lang="en-US" altLang="zh-CN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/</a:t>
                      </a:r>
                      <a:r>
                        <a:rPr lang="zh-CN" alt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业务转型）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分公司</a:t>
                      </a:r>
                      <a:b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大客户部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分公司</a:t>
                      </a:r>
                      <a:b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大客户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1759">
                <a:tc vMerge="1">
                  <a:tcPr marL="2126" marR="2126" marT="21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3.</a:t>
                      </a:r>
                      <a:r>
                        <a:rPr lang="zh-CN" alt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认证（质量</a:t>
                      </a:r>
                      <a:r>
                        <a:rPr lang="en-US" altLang="zh-CN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/</a:t>
                      </a:r>
                      <a:r>
                        <a:rPr lang="zh-CN" alt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流程</a:t>
                      </a:r>
                      <a:r>
                        <a:rPr lang="en-US" altLang="zh-CN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/CSR</a:t>
                      </a:r>
                      <a:r>
                        <a:rPr lang="zh-CN" alt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）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分公司</a:t>
                      </a:r>
                      <a:b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大客户部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分公司</a:t>
                      </a:r>
                      <a:b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8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大客户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9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2835" marR="2835" marT="283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30"/>
          <p:cNvSpPr>
            <a:spLocks noChangeArrowheads="1"/>
          </p:cNvSpPr>
          <p:nvPr/>
        </p:nvSpPr>
        <p:spPr bwMode="auto">
          <a:xfrm>
            <a:off x="2825750" y="5917623"/>
            <a:ext cx="27368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605" tIns="53301" rIns="106605" bIns="53301" anchor="ctr"/>
          <a:lstStyle>
            <a:lvl1pPr defTabSz="1066800">
              <a:lnSpc>
                <a:spcPct val="140000"/>
              </a:lnSpc>
              <a:buClr>
                <a:schemeClr val="bg2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FrutigerNext LT Regular" charset="0"/>
                <a:ea typeface="宋体" panose="02010600030101010101" pitchFamily="2" charset="-122"/>
              </a:defRPr>
            </a:lvl1pPr>
            <a:lvl2pPr marL="742950" indent="-285750" defTabSz="1066800">
              <a:lnSpc>
                <a:spcPct val="140000"/>
              </a:lnSpc>
              <a:buClr>
                <a:schemeClr val="tx1"/>
              </a:buClr>
              <a:buSzPct val="50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FrutigerNext LT Regular" charset="0"/>
                <a:ea typeface="宋体" panose="02010600030101010101" pitchFamily="2" charset="-122"/>
              </a:defRPr>
            </a:lvl2pPr>
            <a:lvl3pPr marL="1143000" indent="-228600" defTabSz="1066800">
              <a:lnSpc>
                <a:spcPct val="140000"/>
              </a:lnSpc>
              <a:buSzPct val="5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FrutigerNext LT Light" pitchFamily="34" charset="0"/>
                <a:ea typeface="宋体" panose="02010600030101010101" pitchFamily="2" charset="-122"/>
              </a:defRPr>
            </a:lvl3pPr>
            <a:lvl4pPr marL="1600200" indent="-228600" defTabSz="1066800">
              <a:lnSpc>
                <a:spcPct val="140000"/>
              </a:lnSpc>
              <a:buChar char="–"/>
              <a:defRPr sz="14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4pPr>
            <a:lvl5pPr marL="2057400" indent="-228600" defTabSz="1066800">
              <a:lnSpc>
                <a:spcPct val="140000"/>
              </a:lnSpc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5pPr>
            <a:lvl6pPr marL="2514600" indent="-228600" defTabSz="10668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6pPr>
            <a:lvl7pPr marL="2971800" indent="-228600" defTabSz="10668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7pPr>
            <a:lvl8pPr marL="3429000" indent="-228600" defTabSz="10668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8pPr>
            <a:lvl9pPr marL="3886200" indent="-228600" defTabSz="10668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buClrTx/>
              <a:buSzTx/>
              <a:buFontTx/>
              <a:buNone/>
            </a:pPr>
            <a:endParaRPr lang="zh-CN" altLang="en-US" sz="2400">
              <a:latin typeface="Arial" panose="020B0604020202020204" pitchFamily="34" charset="0"/>
              <a:ea typeface="华文细黑" panose="02010600040101010101" charset="-122"/>
            </a:endParaRPr>
          </a:p>
        </p:txBody>
      </p:sp>
      <p:sp>
        <p:nvSpPr>
          <p:cNvPr id="25" name="Rectangle 39"/>
          <p:cNvSpPr>
            <a:spLocks noChangeArrowheads="1"/>
          </p:cNvSpPr>
          <p:nvPr/>
        </p:nvSpPr>
        <p:spPr bwMode="auto">
          <a:xfrm>
            <a:off x="2825750" y="2461636"/>
            <a:ext cx="273685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605" tIns="53301" rIns="106605" bIns="53301" anchor="ctr"/>
          <a:lstStyle>
            <a:lvl1pPr defTabSz="1066800">
              <a:lnSpc>
                <a:spcPct val="140000"/>
              </a:lnSpc>
              <a:buClr>
                <a:schemeClr val="bg2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FrutigerNext LT Regular" charset="0"/>
                <a:ea typeface="宋体" panose="02010600030101010101" pitchFamily="2" charset="-122"/>
              </a:defRPr>
            </a:lvl1pPr>
            <a:lvl2pPr marL="742950" indent="-285750" defTabSz="1066800">
              <a:lnSpc>
                <a:spcPct val="140000"/>
              </a:lnSpc>
              <a:buClr>
                <a:schemeClr val="tx1"/>
              </a:buClr>
              <a:buSzPct val="50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FrutigerNext LT Regular" charset="0"/>
                <a:ea typeface="宋体" panose="02010600030101010101" pitchFamily="2" charset="-122"/>
              </a:defRPr>
            </a:lvl2pPr>
            <a:lvl3pPr marL="1143000" indent="-228600" defTabSz="1066800">
              <a:lnSpc>
                <a:spcPct val="140000"/>
              </a:lnSpc>
              <a:buSzPct val="5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FrutigerNext LT Light" pitchFamily="34" charset="0"/>
                <a:ea typeface="宋体" panose="02010600030101010101" pitchFamily="2" charset="-122"/>
              </a:defRPr>
            </a:lvl3pPr>
            <a:lvl4pPr marL="1600200" indent="-228600" defTabSz="1066800">
              <a:lnSpc>
                <a:spcPct val="140000"/>
              </a:lnSpc>
              <a:buChar char="–"/>
              <a:defRPr sz="14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4pPr>
            <a:lvl5pPr marL="2057400" indent="-228600" defTabSz="1066800">
              <a:lnSpc>
                <a:spcPct val="140000"/>
              </a:lnSpc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5pPr>
            <a:lvl6pPr marL="2514600" indent="-228600" defTabSz="10668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6pPr>
            <a:lvl7pPr marL="2971800" indent="-228600" defTabSz="10668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7pPr>
            <a:lvl8pPr marL="3429000" indent="-228600" defTabSz="10668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8pPr>
            <a:lvl9pPr marL="3886200" indent="-228600" defTabSz="10668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buClrTx/>
              <a:buSzTx/>
              <a:buFontTx/>
              <a:buNone/>
            </a:pPr>
            <a:endParaRPr lang="zh-CN" altLang="en-US" sz="2400">
              <a:latin typeface="Arial" panose="020B0604020202020204" pitchFamily="34" charset="0"/>
              <a:ea typeface="华文细黑" panose="02010600040101010101" charset="-122"/>
            </a:endParaRPr>
          </a:p>
        </p:txBody>
      </p:sp>
      <p:graphicFrame>
        <p:nvGraphicFramePr>
          <p:cNvPr id="43" name="表格 4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71475" y="1656483"/>
          <a:ext cx="11515724" cy="43226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43901"/>
                <a:gridCol w="6971823"/>
              </a:tblGrid>
              <a:tr h="8286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战略解码及战略匹配</a:t>
                      </a:r>
                      <a:endParaRPr lang="zh-CN" alt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对客户的战略和业务发展策略等不了解或是没有清晰的认识</a:t>
                      </a:r>
                      <a:endParaRPr lang="zh-CN" altLang="en-US" sz="16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734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高层互访机制、高层管理团队定期年会机制</a:t>
                      </a:r>
                      <a:endParaRPr lang="zh-CN" alt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没有或是较难落实高层互访机制、高层管理团队定期年会机制；高层层次不匹配等</a:t>
                      </a:r>
                      <a:endParaRPr lang="zh-CN" altLang="en-US" sz="16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734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CXO</a:t>
                      </a: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层面的沟通顺畅度、频度及对我司的认可度</a:t>
                      </a:r>
                      <a:endParaRPr lang="en-US" altLang="zh-CN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和客户</a:t>
                      </a:r>
                      <a:r>
                        <a:rPr lang="en-US" altLang="zh-CN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CXO</a:t>
                      </a:r>
                      <a:r>
                        <a:rPr lang="zh-CN" altLang="en-US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层面的沟通渠道不顺畅、言之无物</a:t>
                      </a:r>
                      <a:endParaRPr lang="en-US" altLang="zh-CN" sz="16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CXO</a:t>
                      </a:r>
                      <a:r>
                        <a:rPr lang="zh-CN" altLang="en-US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对我司认可度不高等</a:t>
                      </a:r>
                      <a:endParaRPr lang="zh-CN" altLang="de-DE" sz="16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734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组织客户关系责任人（公司高层）定期例会</a:t>
                      </a:r>
                      <a:endParaRPr lang="zh-CN" alt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较难落实工作定期例会、责任人经常更换等</a:t>
                      </a:r>
                      <a:endParaRPr lang="zh-CN" altLang="en-US" sz="16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734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实质性合作战略协议</a:t>
                      </a:r>
                      <a:endParaRPr lang="zh-CN" alt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没有实质性合作战略协议；协议内容落实困难等</a:t>
                      </a:r>
                      <a:endParaRPr lang="zh-CN" altLang="en-US" sz="16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4" name="矩形 43"/>
          <p:cNvSpPr/>
          <p:nvPr/>
        </p:nvSpPr>
        <p:spPr bwMode="auto">
          <a:xfrm>
            <a:off x="542607" y="262302"/>
            <a:ext cx="6847610" cy="76835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>
            <a:lvl1pPr>
              <a:defRPr sz="3200" b="1">
                <a:solidFill>
                  <a:srgbClr val="172F5B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en-US" altLang="zh-CN" sz="3600" dirty="0">
                <a:cs typeface="+mj-cs"/>
                <a:sym typeface="+mn-ea"/>
              </a:rPr>
              <a:t>组织客户关系的常见问题</a:t>
            </a:r>
            <a:endParaRPr lang="en-US" altLang="zh-CN" sz="3600" dirty="0">
              <a:cs typeface="+mj-cs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/>
          <p:nvPr/>
        </p:nvSpPr>
        <p:spPr>
          <a:xfrm>
            <a:off x="1652270" y="794465"/>
            <a:ext cx="4471387" cy="55181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8" tIns="45714" rIns="91428" bIns="45714" numCol="1" anchor="ctr" anchorCtr="0" compatLnSpc="1">
            <a:spAutoFit/>
          </a:bodyPr>
          <a:lstStyle>
            <a:defPPr>
              <a:defRPr lang="en-US"/>
            </a:defPPr>
            <a:lvl1pPr algn="ctr" eaLnBrk="1" hangingPunct="1">
              <a:lnSpc>
                <a:spcPct val="150000"/>
              </a:lnSpc>
              <a:defRPr kumimoji="1" sz="1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algn="l" defTabSz="914400">
              <a:defRPr/>
            </a:pPr>
            <a:r>
              <a:rPr lang="zh-CN" altLang="en-US" sz="2000" kern="0" dirty="0">
                <a:solidFill>
                  <a:schemeClr val="bg1"/>
                </a:solidFill>
              </a:rPr>
              <a:t>愿景：</a:t>
            </a:r>
            <a:r>
              <a:rPr lang="zh-CN" altLang="en-US" sz="1600" b="0" kern="0" dirty="0">
                <a:solidFill>
                  <a:schemeClr val="bg1"/>
                </a:solidFill>
              </a:rPr>
              <a:t>成为值得信赖的企业医生</a:t>
            </a:r>
            <a:endParaRPr lang="zh-CN" altLang="en-US" sz="1600" b="0" kern="0" dirty="0">
              <a:solidFill>
                <a:schemeClr val="bg1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652270" y="1678216"/>
            <a:ext cx="4471388" cy="9207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8" tIns="45714" rIns="91428" bIns="45714" numCol="1" anchor="ctr" anchorCtr="0" compatLnSpc="1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kumimoji="1"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使命：</a:t>
            </a:r>
            <a:r>
              <a:rPr kumimoji="1"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帮助客户通过管理构建并强化核心竞争力，实现企业长期有效增长</a:t>
            </a:r>
            <a:endParaRPr kumimoji="1"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652270" y="2931128"/>
            <a:ext cx="4576718" cy="9207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8" tIns="45714" rIns="91428" bIns="45714" numCol="1" anchor="ctr" anchorCtr="0" compatLnSpc="1">
            <a:spAutoFit/>
          </a:bodyPr>
          <a:lstStyle>
            <a:lvl1pPr marL="0" indent="0" eaLnBrk="1" hangingPunct="1">
              <a:lnSpc>
                <a:spcPct val="150000"/>
              </a:lnSpc>
              <a:buNone/>
              <a:defRPr kumimoji="1" sz="20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 eaLnBrk="1" hangingPunct="1">
              <a:spcBef>
                <a:spcPct val="20000"/>
              </a:spcBef>
              <a:buChar char="–"/>
              <a:defRPr sz="2800">
                <a:latin typeface="+mn-lt"/>
                <a:ea typeface="+mn-ea"/>
              </a:defRPr>
            </a:lvl2pPr>
            <a:lvl3pPr marL="1143000" indent="-228600" eaLnBrk="1" hangingPunct="1">
              <a:spcBef>
                <a:spcPct val="20000"/>
              </a:spcBef>
              <a:buChar char="•"/>
              <a:defRPr sz="2400">
                <a:latin typeface="+mn-lt"/>
                <a:ea typeface="+mn-ea"/>
              </a:defRPr>
            </a:lvl3pPr>
            <a:lvl4pPr marL="1600200" indent="-228600" eaLnBrk="1" hangingPunct="1">
              <a:spcBef>
                <a:spcPct val="20000"/>
              </a:spcBef>
              <a:buChar char="–"/>
              <a:defRPr sz="2000">
                <a:latin typeface="+mn-lt"/>
                <a:ea typeface="+mn-ea"/>
              </a:defRPr>
            </a:lvl4pPr>
            <a:lvl5pPr marL="2057400" indent="-228600" eaLnBrk="1" hangingPunct="1">
              <a:spcBef>
                <a:spcPct val="20000"/>
              </a:spcBef>
              <a:buChar char="»"/>
              <a:defRPr sz="2000">
                <a:latin typeface="+mn-lt"/>
                <a:ea typeface="+mn-ea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ea typeface="+mn-ea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ea typeface="+mn-ea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ea typeface="+mn-ea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ea typeface="+mn-ea"/>
              </a:defRPr>
            </a:lvl9pPr>
          </a:lstStyle>
          <a:p>
            <a:pPr defTabSz="914400">
              <a:defRPr/>
            </a:pPr>
            <a:r>
              <a:rPr lang="zh-CN" altLang="en-US" kern="0" dirty="0">
                <a:solidFill>
                  <a:schemeClr val="bg1"/>
                </a:solidFill>
              </a:rPr>
              <a:t>价值观：</a:t>
            </a:r>
            <a:r>
              <a:rPr lang="zh-CN" altLang="en-US" sz="1600" b="0" kern="0" dirty="0">
                <a:solidFill>
                  <a:schemeClr val="bg1"/>
                </a:solidFill>
              </a:rPr>
              <a:t>以客户为中心，以奋斗者为本，长期主义，自我批判，艰苦奋斗</a:t>
            </a:r>
            <a:endParaRPr lang="zh-CN" altLang="en-US" sz="1600" b="0" kern="0" dirty="0">
              <a:solidFill>
                <a:schemeClr val="bg1"/>
              </a:solidFill>
            </a:endParaRPr>
          </a:p>
        </p:txBody>
      </p:sp>
      <p:pic>
        <p:nvPicPr>
          <p:cNvPr id="2" name="图片 1" descr="C:\Users\aa\Desktop\公司logo素材\微光智慧公众号二维码.jpg微光智慧公众号二维码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/>
          <a:stretch>
            <a:fillRect/>
          </a:stretch>
        </p:blipFill>
        <p:spPr>
          <a:xfrm>
            <a:off x="1707198" y="4752658"/>
            <a:ext cx="1342708" cy="1342708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3439795" y="4752658"/>
            <a:ext cx="3715068" cy="170688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spAutoFit/>
          </a:bodyPr>
          <a:lstStyle>
            <a:lvl1pPr marL="0" indent="0" eaLnBrk="1" hangingPunct="1">
              <a:lnSpc>
                <a:spcPct val="150000"/>
              </a:lnSpc>
              <a:buNone/>
              <a:defRPr kumimoji="1" sz="20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 eaLnBrk="1" hangingPunct="1">
              <a:spcBef>
                <a:spcPct val="20000"/>
              </a:spcBef>
              <a:buChar char="–"/>
              <a:defRPr sz="2800">
                <a:latin typeface="+mn-lt"/>
                <a:ea typeface="+mn-ea"/>
              </a:defRPr>
            </a:lvl2pPr>
            <a:lvl3pPr marL="1143000" indent="-228600" eaLnBrk="1" hangingPunct="1">
              <a:spcBef>
                <a:spcPct val="20000"/>
              </a:spcBef>
              <a:buChar char="•"/>
              <a:defRPr sz="2400">
                <a:latin typeface="+mn-lt"/>
                <a:ea typeface="+mn-ea"/>
              </a:defRPr>
            </a:lvl3pPr>
            <a:lvl4pPr marL="1600200" indent="-228600" eaLnBrk="1" hangingPunct="1">
              <a:spcBef>
                <a:spcPct val="20000"/>
              </a:spcBef>
              <a:buChar char="–"/>
              <a:defRPr sz="2000">
                <a:latin typeface="+mn-lt"/>
                <a:ea typeface="+mn-ea"/>
              </a:defRPr>
            </a:lvl4pPr>
            <a:lvl5pPr marL="2057400" indent="-228600" eaLnBrk="1" hangingPunct="1">
              <a:spcBef>
                <a:spcPct val="20000"/>
              </a:spcBef>
              <a:buChar char="»"/>
              <a:defRPr sz="2000">
                <a:latin typeface="+mn-lt"/>
                <a:ea typeface="+mn-ea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ea typeface="+mn-ea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ea typeface="+mn-ea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ea typeface="+mn-ea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  <a:ea typeface="+mn-ea"/>
              </a:defRPr>
            </a:lvl9pPr>
          </a:lstStyle>
          <a:p>
            <a:pPr algn="l" fontAlgn="auto">
              <a:defRPr/>
            </a:pPr>
            <a:r>
              <a:rPr lang="zh-CN" altLang="en-US" sz="14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客服电话：</a:t>
            </a:r>
            <a:r>
              <a:rPr lang="en-US" altLang="zh-CN" sz="14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198 6771 3825</a:t>
            </a:r>
            <a:endParaRPr lang="en-US" altLang="zh-CN" sz="14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l" fontAlgn="auto">
              <a:defRPr/>
            </a:pPr>
            <a:r>
              <a:rPr lang="zh-CN" altLang="en-US" sz="1400" b="0" dirty="0">
                <a:solidFill>
                  <a:schemeClr val="bg1"/>
                </a:solidFill>
                <a:cs typeface="+mn-cs"/>
                <a:sym typeface="+mn-ea"/>
              </a:rPr>
              <a:t>网址：</a:t>
            </a:r>
            <a:r>
              <a:rPr lang="en-US" altLang="zh-CN" sz="1400" b="0" dirty="0">
                <a:solidFill>
                  <a:schemeClr val="bg1"/>
                </a:solidFill>
                <a:cs typeface="+mn-cs"/>
                <a:sym typeface="+mn-ea"/>
              </a:rPr>
              <a:t>www.</a:t>
            </a:r>
            <a:r>
              <a:rPr lang="zh-CN" altLang="en-US" sz="1400" b="0" dirty="0">
                <a:solidFill>
                  <a:schemeClr val="bg1"/>
                </a:solidFill>
                <a:cs typeface="+mn-cs"/>
                <a:sym typeface="+mn-ea"/>
              </a:rPr>
              <a:t>hzmicrolight.com</a:t>
            </a:r>
            <a:endParaRPr lang="zh-CN" altLang="en-US" sz="14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l" fontAlgn="auto">
              <a:defRPr/>
            </a:pPr>
            <a:r>
              <a:rPr lang="zh-CN" altLang="en-US" sz="14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地址：深圳市南山区锦绣北街</a:t>
            </a:r>
            <a:r>
              <a:rPr lang="en-US" altLang="zh-CN" sz="14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lang="zh-CN" altLang="en-US" sz="14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号华侨城</a:t>
            </a:r>
            <a:endParaRPr lang="zh-CN" altLang="en-US" sz="14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l" fontAlgn="auto">
              <a:defRPr/>
            </a:pPr>
            <a:r>
              <a:rPr lang="zh-CN" altLang="en-US" sz="14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altLang="zh-CN" sz="14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   </a:t>
            </a:r>
            <a:r>
              <a:rPr lang="zh-CN" altLang="en-US" sz="14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创意文化园北园</a:t>
            </a:r>
            <a:r>
              <a:rPr lang="en-US" altLang="zh-CN" sz="14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A1</a:t>
            </a:r>
            <a:r>
              <a:rPr lang="zh-CN" altLang="en-US" sz="1400" b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栋六楼</a:t>
            </a:r>
            <a:endParaRPr lang="zh-CN" altLang="en-US" sz="14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l" fontAlgn="auto">
              <a:defRPr/>
            </a:pPr>
            <a:endParaRPr lang="zh-CN" altLang="en-US" sz="14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标题 1"/>
          <p:cNvSpPr>
            <a:spLocks noGrp="1"/>
          </p:cNvSpPr>
          <p:nvPr>
            <p:ph type="title"/>
          </p:nvPr>
        </p:nvSpPr>
        <p:spPr>
          <a:xfrm>
            <a:off x="391160" y="261620"/>
            <a:ext cx="11456035" cy="581660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172F5B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>
                <a:solidFill>
                  <a:srgbClr val="172F5B"/>
                </a:solidFill>
                <a:uFillTx/>
              </a:rPr>
              <a:t>客户关系管理规划：执行层面客户界面接触管理</a:t>
            </a:r>
            <a:endParaRPr lang="en-US" altLang="zh-CN" dirty="0">
              <a:solidFill>
                <a:srgbClr val="172F5B"/>
              </a:solidFill>
              <a:uFillTx/>
            </a:endParaRP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2123758" y="1286545"/>
            <a:ext cx="1677475" cy="303505"/>
          </a:xfrm>
          <a:prstGeom prst="rect">
            <a:avLst/>
          </a:prstGeom>
          <a:solidFill>
            <a:srgbClr val="172D58"/>
          </a:solidFill>
          <a:ln w="9525">
            <a:solidFill>
              <a:sysClr val="window" lastClr="FFFFFF"/>
            </a:solidFill>
            <a:miter lim="800000"/>
          </a:ln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客户关系规划</a:t>
            </a:r>
            <a:endParaRPr lang="zh-CN" altLang="en-US" sz="1600" b="1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3845620" y="1286545"/>
            <a:ext cx="1676858" cy="303505"/>
          </a:xfrm>
          <a:prstGeom prst="rect">
            <a:avLst/>
          </a:prstGeom>
          <a:solidFill>
            <a:srgbClr val="999999"/>
          </a:solidFill>
          <a:ln w="9525">
            <a:solidFill>
              <a:sysClr val="window" lastClr="FFFFFF"/>
            </a:solidFill>
            <a:miter lim="800000"/>
          </a:ln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分工管理</a:t>
            </a:r>
            <a:endParaRPr lang="zh-CN" altLang="en-US" sz="1600" b="1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5575728" y="1284621"/>
            <a:ext cx="1797398" cy="303505"/>
          </a:xfrm>
          <a:prstGeom prst="rect">
            <a:avLst/>
          </a:prstGeom>
          <a:solidFill>
            <a:srgbClr val="172D58"/>
          </a:solidFill>
          <a:ln w="9525">
            <a:solidFill>
              <a:sysClr val="window" lastClr="FFFFFF"/>
            </a:solidFill>
            <a:miter lim="800000"/>
          </a:ln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执行</a:t>
            </a:r>
            <a:endParaRPr lang="zh-CN" altLang="en-US" sz="1600" b="1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7426377" y="1283363"/>
            <a:ext cx="1731508" cy="303505"/>
          </a:xfrm>
          <a:prstGeom prst="rect">
            <a:avLst/>
          </a:prstGeom>
          <a:solidFill>
            <a:srgbClr val="999999"/>
          </a:solidFill>
          <a:ln w="9525">
            <a:solidFill>
              <a:sysClr val="window" lastClr="FFFFFF"/>
            </a:solidFill>
            <a:miter lim="800000"/>
          </a:ln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600" b="1" kern="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复盘与优化</a:t>
            </a:r>
            <a:endParaRPr lang="zh-CN" altLang="en-US" sz="1600" b="1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837940" y="1852930"/>
            <a:ext cx="1704975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20000"/>
              </a:lnSpc>
              <a:spcBef>
                <a:spcPts val="0"/>
              </a:spcBef>
              <a:buFontTx/>
              <a:buChar char="•"/>
              <a:defRPr/>
            </a:pPr>
            <a:r>
              <a:rPr lang="zh-CN" altLang="en-US" sz="15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明确不同层级客户对应的接触人员对应关系，沟通明确</a:t>
            </a:r>
            <a:r>
              <a:rPr lang="zh-CN" altLang="en-US" sz="1500" b="1" kern="0" dirty="0">
                <a:solidFill>
                  <a:srgbClr val="A972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目标</a:t>
            </a:r>
            <a:r>
              <a:rPr lang="zh-CN" altLang="en-US" sz="1500" kern="0" dirty="0">
                <a:solidFill>
                  <a:srgbClr val="A972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500" b="1" kern="0" dirty="0">
                <a:solidFill>
                  <a:srgbClr val="A972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职责和分工</a:t>
            </a:r>
            <a:endParaRPr lang="zh-CN" altLang="en-US" sz="1500" b="1" kern="0" dirty="0">
              <a:solidFill>
                <a:srgbClr val="A9724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845560" y="1750695"/>
            <a:ext cx="1677670" cy="1807845"/>
          </a:xfrm>
          <a:prstGeom prst="rect">
            <a:avLst/>
          </a:prstGeom>
          <a:noFill/>
          <a:ln w="635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2153285" y="1789430"/>
            <a:ext cx="1611630" cy="17532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just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zh-CN" altLang="en-US" sz="15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客户群负责人梳理不同层级客户界面接触人员名单</a:t>
            </a:r>
            <a:endParaRPr lang="en-US" altLang="zh-CN" sz="15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zh-CN" altLang="en-US" sz="1500" b="1" dirty="0">
                <a:solidFill>
                  <a:srgbClr val="A972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列出客户清单</a:t>
            </a:r>
            <a:r>
              <a:rPr lang="en-US" altLang="zh-CN" sz="1500" b="1" dirty="0">
                <a:solidFill>
                  <a:srgbClr val="A972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&amp;</a:t>
            </a:r>
            <a:r>
              <a:rPr lang="zh-CN" altLang="en-US" sz="1500" b="1" dirty="0">
                <a:solidFill>
                  <a:srgbClr val="A972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接触人员清单</a:t>
            </a:r>
            <a:endParaRPr lang="zh-CN" altLang="en-US" sz="1500" b="1" dirty="0">
              <a:solidFill>
                <a:srgbClr val="A9724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124075" y="1750695"/>
            <a:ext cx="1662430" cy="1807845"/>
          </a:xfrm>
          <a:prstGeom prst="rect">
            <a:avLst/>
          </a:prstGeom>
          <a:noFill/>
          <a:ln w="9525">
            <a:solidFill>
              <a:srgbClr val="172D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7414895" y="1737360"/>
            <a:ext cx="1713230" cy="1817370"/>
          </a:xfrm>
          <a:prstGeom prst="rect">
            <a:avLst/>
          </a:prstGeom>
          <a:noFill/>
          <a:ln w="635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7456641" y="1886465"/>
            <a:ext cx="1662485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20000"/>
              </a:lnSpc>
              <a:spcBef>
                <a:spcPts val="0"/>
              </a:spcBef>
              <a:buFontTx/>
              <a:buChar char="•"/>
              <a:defRPr/>
            </a:pPr>
            <a:r>
              <a:rPr lang="zh-CN" altLang="en-US" sz="15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根据落地情况，由客户群负责人发起客户关系开展情况的复盘与改进优化活动</a:t>
            </a:r>
            <a:endParaRPr lang="zh-CN" altLang="en-US" dirty="0"/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1809110" y="3761420"/>
            <a:ext cx="8208912" cy="23762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285750" lvl="1" indent="-285750">
              <a:lnSpc>
                <a:spcPct val="200000"/>
              </a:lnSpc>
              <a:buClr>
                <a:srgbClr val="172F5B"/>
              </a:buClr>
              <a:buFont typeface="Wingdings" panose="05000000000000000000" charset="0"/>
              <a:buChar char="ü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个人基本信息：性别、年龄、教育情况、家庭情况、个人履历、兴趣爱好等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lvl="1" indent="-285750">
              <a:lnSpc>
                <a:spcPct val="200000"/>
              </a:lnSpc>
              <a:buClr>
                <a:srgbClr val="172F5B"/>
              </a:buClr>
              <a:buFont typeface="Wingdings" panose="05000000000000000000" charset="0"/>
              <a:buChar char="ü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组织信息：在客户决策链中的位置以及下一个可能的位置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lvl="1" indent="-285750">
              <a:lnSpc>
                <a:spcPct val="200000"/>
              </a:lnSpc>
              <a:buClr>
                <a:srgbClr val="172F5B"/>
              </a:buClr>
              <a:buFont typeface="Wingdings" panose="05000000000000000000" charset="0"/>
              <a:buChar char="ü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项目信息：参与的项目以及在项目中对我司的态度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lvl="1" indent="-285750">
              <a:lnSpc>
                <a:spcPct val="200000"/>
              </a:lnSpc>
              <a:buClr>
                <a:srgbClr val="172F5B"/>
              </a:buClr>
              <a:buFont typeface="Wingdings" panose="05000000000000000000" charset="0"/>
              <a:buChar char="ü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痛苦表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544195" lvl="1" indent="-285750">
              <a:buNone/>
            </a:pPr>
            <a:endParaRPr lang="en-US" altLang="zh-CN" sz="15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519430" lvl="1" indent="-260985">
              <a:buFont typeface="Arial" panose="020B0604020202020204" pitchFamily="34" charset="0"/>
              <a:buChar char="–"/>
            </a:pPr>
            <a:endParaRPr lang="en-US" altLang="zh-CN" sz="15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626735" y="1770380"/>
            <a:ext cx="1704340" cy="1807845"/>
          </a:xfrm>
          <a:prstGeom prst="rect">
            <a:avLst/>
          </a:prstGeom>
          <a:noFill/>
          <a:ln w="9525">
            <a:solidFill>
              <a:srgbClr val="172D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5626735" y="2075180"/>
            <a:ext cx="170497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20000"/>
              </a:lnSpc>
              <a:spcBef>
                <a:spcPts val="0"/>
              </a:spcBef>
              <a:buFontTx/>
              <a:buChar char="•"/>
              <a:defRPr/>
            </a:pPr>
            <a:r>
              <a:rPr lang="zh-CN" altLang="en-US" sz="15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各客户界面负责人遵照分工开展工作，定期监控目标完成情况</a:t>
            </a:r>
            <a:endParaRPr lang="zh-CN" altLang="en-US" sz="15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18"/>
          <p:cNvSpPr txBox="1">
            <a:spLocks noChangeArrowheads="1"/>
          </p:cNvSpPr>
          <p:nvPr/>
        </p:nvSpPr>
        <p:spPr bwMode="auto">
          <a:xfrm>
            <a:off x="3614103" y="5589270"/>
            <a:ext cx="4044315" cy="368300"/>
          </a:xfrm>
          <a:prstGeom prst="rect">
            <a:avLst/>
          </a:prstGeom>
          <a:noFill/>
          <a:ln w="38100" cap="rnd" cmpd="sng">
            <a:solidFill>
              <a:schemeClr val="accent1">
                <a:lumMod val="50000"/>
              </a:schemeClr>
            </a:solidFill>
            <a:prstDash val="solid"/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lnSpc>
                <a:spcPct val="140000"/>
              </a:lnSpc>
              <a:buClr>
                <a:schemeClr val="bg2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FrutigerNext LT Regular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140000"/>
              </a:lnSpc>
              <a:buClr>
                <a:schemeClr val="tx1"/>
              </a:buClr>
              <a:buSzPct val="50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FrutigerNext LT Regular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140000"/>
              </a:lnSpc>
              <a:buSzPct val="5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FrutigerNext LT Light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140000"/>
              </a:lnSpc>
              <a:buChar char="–"/>
              <a:defRPr sz="14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140000"/>
              </a:lnSpc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9pPr>
          </a:lstStyle>
          <a:p>
            <a: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en-US" altLang="zh-CN" sz="18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8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zh-CN" altLang="en-US" sz="18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我怎么才能够给他带来更大的价值？</a:t>
            </a:r>
            <a:r>
              <a:rPr lang="zh-CN" altLang="en-US" sz="18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endParaRPr lang="zh-CN" altLang="en-US" sz="1800" kern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grpSp>
        <p:nvGrpSpPr>
          <p:cNvPr id="32" name="Group 19"/>
          <p:cNvGrpSpPr/>
          <p:nvPr/>
        </p:nvGrpSpPr>
        <p:grpSpPr bwMode="auto">
          <a:xfrm>
            <a:off x="4871085" y="1708120"/>
            <a:ext cx="1296988" cy="669410"/>
            <a:chOff x="2381" y="1285"/>
            <a:chExt cx="907" cy="304"/>
          </a:xfrm>
        </p:grpSpPr>
        <p:sp>
          <p:nvSpPr>
            <p:cNvPr id="36" name="AutoShape 20"/>
            <p:cNvSpPr>
              <a:spLocks noChangeArrowheads="1"/>
            </p:cNvSpPr>
            <p:nvPr/>
          </p:nvSpPr>
          <p:spPr bwMode="ltGray">
            <a:xfrm>
              <a:off x="2381" y="1285"/>
              <a:ext cx="907" cy="207"/>
            </a:xfrm>
            <a:prstGeom prst="roundRect">
              <a:avLst>
                <a:gd name="adj" fmla="val 22829"/>
              </a:avLst>
            </a:prstGeom>
            <a:noFill/>
            <a:ln w="38100" algn="ctr">
              <a:solidFill>
                <a:schemeClr val="accent1">
                  <a:lumMod val="50000"/>
                </a:schemeClr>
              </a:solidFill>
              <a:round/>
            </a:ln>
          </p:spPr>
          <p:txBody>
            <a:bodyPr lIns="22467" tIns="11234" rIns="22467" bIns="11234" anchor="ctr" anchorCtr="1">
              <a:spAutoFit/>
            </a:bodyPr>
            <a:lstStyle>
              <a:lvl1pPr>
                <a:lnSpc>
                  <a:spcPct val="140000"/>
                </a:lnSpc>
                <a:buClr>
                  <a:schemeClr val="bg2"/>
                </a:buClr>
                <a:buSzPct val="60000"/>
                <a:buFont typeface="Wingdings" panose="05000000000000000000" pitchFamily="2" charset="2"/>
                <a:buChar char="l"/>
                <a:defRPr sz="2000" b="1">
                  <a:solidFill>
                    <a:schemeClr val="tx1"/>
                  </a:solidFill>
                  <a:latin typeface="FrutigerNext LT Regular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140000"/>
                </a:lnSpc>
                <a:buClr>
                  <a:schemeClr val="tx1"/>
                </a:buClr>
                <a:buSzPct val="50000"/>
                <a:buFont typeface="Wingdings" panose="05000000000000000000" pitchFamily="2" charset="2"/>
                <a:buChar char="p"/>
                <a:defRPr sz="2800">
                  <a:solidFill>
                    <a:schemeClr val="tx1"/>
                  </a:solidFill>
                  <a:latin typeface="FrutigerNext LT Regular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140000"/>
                </a:lnSpc>
                <a:buSzPct val="50000"/>
                <a:buFont typeface="Wingdings" panose="05000000000000000000" pitchFamily="2" charset="2"/>
                <a:buChar char="n"/>
                <a:defRPr sz="1600">
                  <a:solidFill>
                    <a:schemeClr val="tx1"/>
                  </a:solidFill>
                  <a:latin typeface="FrutigerNext LT Light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140000"/>
                </a:lnSpc>
                <a:buChar char="–"/>
                <a:defRPr sz="14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140000"/>
                </a:lnSpc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  <a:defRPr/>
              </a:pPr>
              <a:endParaRPr lang="zh-CN" altLang="en-US" sz="1400" b="0" kern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7" name="Rectangle 21"/>
            <p:cNvSpPr>
              <a:spLocks noChangeArrowheads="1"/>
            </p:cNvSpPr>
            <p:nvPr/>
          </p:nvSpPr>
          <p:spPr bwMode="auto">
            <a:xfrm>
              <a:off x="2402" y="1288"/>
              <a:ext cx="839" cy="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140000"/>
                </a:lnSpc>
                <a:buClr>
                  <a:schemeClr val="bg2"/>
                </a:buClr>
                <a:buSzPct val="60000"/>
                <a:buFont typeface="Wingdings" panose="05000000000000000000" pitchFamily="2" charset="2"/>
                <a:buChar char="l"/>
                <a:defRPr sz="2000" b="1">
                  <a:solidFill>
                    <a:schemeClr val="tx1"/>
                  </a:solidFill>
                  <a:latin typeface="FrutigerNext LT Regular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140000"/>
                </a:lnSpc>
                <a:buClr>
                  <a:schemeClr val="tx1"/>
                </a:buClr>
                <a:buSzPct val="50000"/>
                <a:buFont typeface="Wingdings" panose="05000000000000000000" pitchFamily="2" charset="2"/>
                <a:buChar char="p"/>
                <a:defRPr sz="2800">
                  <a:solidFill>
                    <a:schemeClr val="tx1"/>
                  </a:solidFill>
                  <a:latin typeface="FrutigerNext LT Regular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140000"/>
                </a:lnSpc>
                <a:buSzPct val="50000"/>
                <a:buFont typeface="Wingdings" panose="05000000000000000000" pitchFamily="2" charset="2"/>
                <a:buChar char="n"/>
                <a:defRPr sz="1600">
                  <a:solidFill>
                    <a:schemeClr val="tx1"/>
                  </a:solidFill>
                  <a:latin typeface="FrutigerNext LT Light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140000"/>
                </a:lnSpc>
                <a:buChar char="–"/>
                <a:defRPr sz="14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140000"/>
                </a:lnSpc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9pPr>
            </a:lstStyle>
            <a:p>
              <a:pPr eaLnBrk="1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  <a:defRPr/>
              </a:pPr>
              <a:r>
                <a:rPr lang="zh-CN" altLang="en-US" kern="0" dirty="0">
                  <a:solidFill>
                    <a:srgbClr val="A9724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关键客户</a:t>
              </a:r>
              <a:endParaRPr lang="zh-CN" altLang="en-US" kern="0" dirty="0">
                <a:solidFill>
                  <a:srgbClr val="A97246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9" name="Group 22"/>
          <p:cNvGrpSpPr/>
          <p:nvPr/>
        </p:nvGrpSpPr>
        <p:grpSpPr bwMode="auto">
          <a:xfrm>
            <a:off x="2486026" y="1724969"/>
            <a:ext cx="1603375" cy="459423"/>
            <a:chOff x="703" y="1291"/>
            <a:chExt cx="1088" cy="193"/>
          </a:xfrm>
        </p:grpSpPr>
        <p:sp>
          <p:nvSpPr>
            <p:cNvPr id="40" name="AutoShape 23"/>
            <p:cNvSpPr>
              <a:spLocks noChangeArrowheads="1"/>
            </p:cNvSpPr>
            <p:nvPr/>
          </p:nvSpPr>
          <p:spPr bwMode="ltGray">
            <a:xfrm>
              <a:off x="703" y="1291"/>
              <a:ext cx="1043" cy="193"/>
            </a:xfrm>
            <a:prstGeom prst="roundRect">
              <a:avLst>
                <a:gd name="adj" fmla="val 22829"/>
              </a:avLst>
            </a:prstGeom>
            <a:noFill/>
            <a:ln w="38100" cmpd="sng" algn="ctr">
              <a:solidFill>
                <a:schemeClr val="accent1">
                  <a:lumMod val="50000"/>
                </a:schemeClr>
              </a:solidFill>
              <a:prstDash val="solid"/>
              <a:round/>
            </a:ln>
          </p:spPr>
          <p:txBody>
            <a:bodyPr lIns="22467" tIns="11234" rIns="22467" bIns="11234" anchor="ctr" anchorCtr="1">
              <a:spAutoFit/>
            </a:bodyPr>
            <a:lstStyle>
              <a:lvl1pPr>
                <a:lnSpc>
                  <a:spcPct val="140000"/>
                </a:lnSpc>
                <a:buClr>
                  <a:schemeClr val="bg2"/>
                </a:buClr>
                <a:buSzPct val="60000"/>
                <a:buFont typeface="Wingdings" panose="05000000000000000000" pitchFamily="2" charset="2"/>
                <a:buChar char="l"/>
                <a:defRPr sz="2000" b="1">
                  <a:solidFill>
                    <a:schemeClr val="tx1"/>
                  </a:solidFill>
                  <a:latin typeface="FrutigerNext LT Regular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140000"/>
                </a:lnSpc>
                <a:buClr>
                  <a:schemeClr val="tx1"/>
                </a:buClr>
                <a:buSzPct val="50000"/>
                <a:buFont typeface="Wingdings" panose="05000000000000000000" pitchFamily="2" charset="2"/>
                <a:buChar char="p"/>
                <a:defRPr sz="2800">
                  <a:solidFill>
                    <a:schemeClr val="tx1"/>
                  </a:solidFill>
                  <a:latin typeface="FrutigerNext LT Regular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140000"/>
                </a:lnSpc>
                <a:buSzPct val="50000"/>
                <a:buFont typeface="Wingdings" panose="05000000000000000000" pitchFamily="2" charset="2"/>
                <a:buChar char="n"/>
                <a:defRPr sz="1600">
                  <a:solidFill>
                    <a:schemeClr val="tx1"/>
                  </a:solidFill>
                  <a:latin typeface="FrutigerNext LT Light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140000"/>
                </a:lnSpc>
                <a:buChar char="–"/>
                <a:defRPr sz="14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140000"/>
                </a:lnSpc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  <a:defRPr/>
              </a:pPr>
              <a:endParaRPr lang="zh-CN" altLang="en-US" sz="1400" b="0" kern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Text Box 24"/>
            <p:cNvSpPr txBox="1">
              <a:spLocks noChangeArrowheads="1"/>
            </p:cNvSpPr>
            <p:nvPr/>
          </p:nvSpPr>
          <p:spPr bwMode="auto">
            <a:xfrm>
              <a:off x="722" y="1310"/>
              <a:ext cx="1069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140000"/>
                </a:lnSpc>
                <a:buClr>
                  <a:schemeClr val="bg2"/>
                </a:buClr>
                <a:buSzPct val="60000"/>
                <a:buFont typeface="Wingdings" panose="05000000000000000000" pitchFamily="2" charset="2"/>
                <a:buChar char="l"/>
                <a:defRPr sz="2000" b="1">
                  <a:solidFill>
                    <a:schemeClr val="tx1"/>
                  </a:solidFill>
                  <a:latin typeface="FrutigerNext LT Regular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140000"/>
                </a:lnSpc>
                <a:buClr>
                  <a:schemeClr val="tx1"/>
                </a:buClr>
                <a:buSzPct val="50000"/>
                <a:buFont typeface="Wingdings" panose="05000000000000000000" pitchFamily="2" charset="2"/>
                <a:buChar char="p"/>
                <a:defRPr sz="2800">
                  <a:solidFill>
                    <a:schemeClr val="tx1"/>
                  </a:solidFill>
                  <a:latin typeface="FrutigerNext LT Regular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140000"/>
                </a:lnSpc>
                <a:buSzPct val="50000"/>
                <a:buFont typeface="Wingdings" panose="05000000000000000000" pitchFamily="2" charset="2"/>
                <a:buChar char="n"/>
                <a:defRPr sz="1600">
                  <a:solidFill>
                    <a:schemeClr val="tx1"/>
                  </a:solidFill>
                  <a:latin typeface="FrutigerNext LT Light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140000"/>
                </a:lnSpc>
                <a:buChar char="–"/>
                <a:defRPr sz="14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140000"/>
                </a:lnSpc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9pPr>
            </a:lstStyle>
            <a:p>
              <a:pPr eaLnBrk="1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  <a:defRPr/>
              </a:pPr>
              <a:r>
                <a:rPr lang="zh-CN" altLang="en-US" sz="1800" kern="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个人关系链条</a:t>
              </a:r>
              <a:endParaRPr lang="zh-CN" altLang="en-US" sz="18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2" name="Group 25"/>
          <p:cNvGrpSpPr/>
          <p:nvPr/>
        </p:nvGrpSpPr>
        <p:grpSpPr bwMode="auto">
          <a:xfrm>
            <a:off x="7149680" y="2053612"/>
            <a:ext cx="1470127" cy="896552"/>
            <a:chOff x="3941" y="1426"/>
            <a:chExt cx="907" cy="460"/>
          </a:xfrm>
        </p:grpSpPr>
        <p:sp>
          <p:nvSpPr>
            <p:cNvPr id="43" name="AutoShape 26"/>
            <p:cNvSpPr>
              <a:spLocks noChangeArrowheads="1"/>
            </p:cNvSpPr>
            <p:nvPr/>
          </p:nvSpPr>
          <p:spPr bwMode="ltGray">
            <a:xfrm>
              <a:off x="3941" y="1426"/>
              <a:ext cx="907" cy="193"/>
            </a:xfrm>
            <a:prstGeom prst="roundRect">
              <a:avLst>
                <a:gd name="adj" fmla="val 22829"/>
              </a:avLst>
            </a:prstGeom>
            <a:noFill/>
            <a:ln w="38100" cmpd="sng" algn="ctr">
              <a:solidFill>
                <a:schemeClr val="accent1">
                  <a:lumMod val="50000"/>
                </a:schemeClr>
              </a:solidFill>
              <a:prstDash val="solid"/>
              <a:round/>
            </a:ln>
          </p:spPr>
          <p:txBody>
            <a:bodyPr lIns="22467" tIns="11234" rIns="22467" bIns="11234" anchor="ctr" anchorCtr="1">
              <a:spAutoFit/>
            </a:bodyPr>
            <a:lstStyle>
              <a:lvl1pPr>
                <a:lnSpc>
                  <a:spcPct val="140000"/>
                </a:lnSpc>
                <a:buClr>
                  <a:schemeClr val="bg2"/>
                </a:buClr>
                <a:buSzPct val="60000"/>
                <a:buFont typeface="Wingdings" panose="05000000000000000000" pitchFamily="2" charset="2"/>
                <a:buChar char="l"/>
                <a:defRPr sz="2000" b="1">
                  <a:solidFill>
                    <a:schemeClr val="tx1"/>
                  </a:solidFill>
                  <a:latin typeface="FrutigerNext LT Regular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140000"/>
                </a:lnSpc>
                <a:buClr>
                  <a:schemeClr val="tx1"/>
                </a:buClr>
                <a:buSzPct val="50000"/>
                <a:buFont typeface="Wingdings" panose="05000000000000000000" pitchFamily="2" charset="2"/>
                <a:buChar char="p"/>
                <a:defRPr sz="2800">
                  <a:solidFill>
                    <a:schemeClr val="tx1"/>
                  </a:solidFill>
                  <a:latin typeface="FrutigerNext LT Regular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140000"/>
                </a:lnSpc>
                <a:buSzPct val="50000"/>
                <a:buFont typeface="Wingdings" panose="05000000000000000000" pitchFamily="2" charset="2"/>
                <a:buChar char="n"/>
                <a:defRPr sz="1600">
                  <a:solidFill>
                    <a:schemeClr val="tx1"/>
                  </a:solidFill>
                  <a:latin typeface="FrutigerNext LT Light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140000"/>
                </a:lnSpc>
                <a:buChar char="–"/>
                <a:defRPr sz="14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140000"/>
                </a:lnSpc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  <a:defRPr/>
              </a:pPr>
              <a:endParaRPr lang="zh-CN" altLang="en-US" sz="1400" b="0" kern="0">
                <a:solidFill>
                  <a:srgbClr val="A97246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4" name="Text Box 27"/>
            <p:cNvSpPr txBox="1">
              <a:spLocks noChangeArrowheads="1"/>
            </p:cNvSpPr>
            <p:nvPr/>
          </p:nvSpPr>
          <p:spPr bwMode="auto">
            <a:xfrm>
              <a:off x="4046" y="1428"/>
              <a:ext cx="788" cy="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140000"/>
                </a:lnSpc>
                <a:buClr>
                  <a:schemeClr val="bg2"/>
                </a:buClr>
                <a:buSzPct val="60000"/>
                <a:buFont typeface="Wingdings" panose="05000000000000000000" pitchFamily="2" charset="2"/>
                <a:buChar char="l"/>
                <a:defRPr sz="2000" b="1">
                  <a:solidFill>
                    <a:schemeClr val="tx1"/>
                  </a:solidFill>
                  <a:latin typeface="FrutigerNext LT Regular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140000"/>
                </a:lnSpc>
                <a:buClr>
                  <a:schemeClr val="tx1"/>
                </a:buClr>
                <a:buSzPct val="50000"/>
                <a:buFont typeface="Wingdings" panose="05000000000000000000" pitchFamily="2" charset="2"/>
                <a:buChar char="p"/>
                <a:defRPr sz="2800">
                  <a:solidFill>
                    <a:schemeClr val="tx1"/>
                  </a:solidFill>
                  <a:latin typeface="FrutigerNext LT Regular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140000"/>
                </a:lnSpc>
                <a:buSzPct val="50000"/>
                <a:buFont typeface="Wingdings" panose="05000000000000000000" pitchFamily="2" charset="2"/>
                <a:buChar char="n"/>
                <a:defRPr sz="1600">
                  <a:solidFill>
                    <a:schemeClr val="tx1"/>
                  </a:solidFill>
                  <a:latin typeface="FrutigerNext LT Light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140000"/>
                </a:lnSpc>
                <a:buChar char="–"/>
                <a:defRPr sz="14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140000"/>
                </a:lnSpc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9pPr>
            </a:lstStyle>
            <a:p>
              <a:pPr eaLnBrk="1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  <a:defRPr/>
              </a:pPr>
              <a:r>
                <a:rPr lang="zh-CN" altLang="en-US" sz="1800" kern="0" dirty="0">
                  <a:solidFill>
                    <a:srgbClr val="A9724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个人需求</a:t>
              </a:r>
              <a:endParaRPr lang="zh-CN" altLang="en-US" sz="1800" kern="0" dirty="0">
                <a:solidFill>
                  <a:srgbClr val="A97246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5" name="Group 28"/>
          <p:cNvGrpSpPr/>
          <p:nvPr/>
        </p:nvGrpSpPr>
        <p:grpSpPr bwMode="auto">
          <a:xfrm>
            <a:off x="7149465" y="1335584"/>
            <a:ext cx="1470025" cy="408126"/>
            <a:chOff x="3969" y="898"/>
            <a:chExt cx="907" cy="193"/>
          </a:xfrm>
        </p:grpSpPr>
        <p:sp>
          <p:nvSpPr>
            <p:cNvPr id="46" name="AutoShape 29"/>
            <p:cNvSpPr>
              <a:spLocks noChangeArrowheads="1"/>
            </p:cNvSpPr>
            <p:nvPr/>
          </p:nvSpPr>
          <p:spPr bwMode="ltGray">
            <a:xfrm>
              <a:off x="3969" y="898"/>
              <a:ext cx="907" cy="193"/>
            </a:xfrm>
            <a:prstGeom prst="roundRect">
              <a:avLst>
                <a:gd name="adj" fmla="val 22829"/>
              </a:avLst>
            </a:prstGeom>
            <a:noFill/>
            <a:ln w="38100" cmpd="sng" algn="ctr">
              <a:solidFill>
                <a:schemeClr val="accent1">
                  <a:lumMod val="50000"/>
                </a:schemeClr>
              </a:solidFill>
              <a:prstDash val="solid"/>
              <a:round/>
            </a:ln>
          </p:spPr>
          <p:txBody>
            <a:bodyPr lIns="22467" tIns="11234" rIns="22467" bIns="11234" anchor="ctr" anchorCtr="1">
              <a:spAutoFit/>
            </a:bodyPr>
            <a:lstStyle>
              <a:lvl1pPr>
                <a:lnSpc>
                  <a:spcPct val="140000"/>
                </a:lnSpc>
                <a:buClr>
                  <a:schemeClr val="bg2"/>
                </a:buClr>
                <a:buSzPct val="60000"/>
                <a:buFont typeface="Wingdings" panose="05000000000000000000" pitchFamily="2" charset="2"/>
                <a:buChar char="l"/>
                <a:defRPr sz="2000" b="1">
                  <a:solidFill>
                    <a:schemeClr val="tx1"/>
                  </a:solidFill>
                  <a:latin typeface="FrutigerNext LT Regular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140000"/>
                </a:lnSpc>
                <a:buClr>
                  <a:schemeClr val="tx1"/>
                </a:buClr>
                <a:buSzPct val="50000"/>
                <a:buFont typeface="Wingdings" panose="05000000000000000000" pitchFamily="2" charset="2"/>
                <a:buChar char="p"/>
                <a:defRPr sz="2800">
                  <a:solidFill>
                    <a:schemeClr val="tx1"/>
                  </a:solidFill>
                  <a:latin typeface="FrutigerNext LT Regular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140000"/>
                </a:lnSpc>
                <a:buSzPct val="50000"/>
                <a:buFont typeface="Wingdings" panose="05000000000000000000" pitchFamily="2" charset="2"/>
                <a:buChar char="n"/>
                <a:defRPr sz="1600">
                  <a:solidFill>
                    <a:schemeClr val="tx1"/>
                  </a:solidFill>
                  <a:latin typeface="FrutigerNext LT Light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140000"/>
                </a:lnSpc>
                <a:buChar char="–"/>
                <a:defRPr sz="14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140000"/>
                </a:lnSpc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  <a:defRPr/>
              </a:pPr>
              <a:endParaRPr lang="zh-CN" altLang="en-US" sz="1400" b="0" kern="0">
                <a:solidFill>
                  <a:srgbClr val="A97246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7" name="Text Box 30"/>
            <p:cNvSpPr txBox="1">
              <a:spLocks noChangeArrowheads="1"/>
            </p:cNvSpPr>
            <p:nvPr/>
          </p:nvSpPr>
          <p:spPr bwMode="auto">
            <a:xfrm>
              <a:off x="4051" y="902"/>
              <a:ext cx="788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140000"/>
                </a:lnSpc>
                <a:buClr>
                  <a:schemeClr val="bg2"/>
                </a:buClr>
                <a:buSzPct val="60000"/>
                <a:buFont typeface="Wingdings" panose="05000000000000000000" pitchFamily="2" charset="2"/>
                <a:buChar char="l"/>
                <a:defRPr sz="2000" b="1">
                  <a:solidFill>
                    <a:schemeClr val="tx1"/>
                  </a:solidFill>
                  <a:latin typeface="FrutigerNext LT Regular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140000"/>
                </a:lnSpc>
                <a:buClr>
                  <a:schemeClr val="tx1"/>
                </a:buClr>
                <a:buSzPct val="50000"/>
                <a:buFont typeface="Wingdings" panose="05000000000000000000" pitchFamily="2" charset="2"/>
                <a:buChar char="p"/>
                <a:defRPr sz="2800">
                  <a:solidFill>
                    <a:schemeClr val="tx1"/>
                  </a:solidFill>
                  <a:latin typeface="FrutigerNext LT Regular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140000"/>
                </a:lnSpc>
                <a:buSzPct val="50000"/>
                <a:buFont typeface="Wingdings" panose="05000000000000000000" pitchFamily="2" charset="2"/>
                <a:buChar char="n"/>
                <a:defRPr sz="1600">
                  <a:solidFill>
                    <a:schemeClr val="tx1"/>
                  </a:solidFill>
                  <a:latin typeface="FrutigerNext LT Light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140000"/>
                </a:lnSpc>
                <a:buChar char="–"/>
                <a:defRPr sz="14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140000"/>
                </a:lnSpc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140000"/>
                </a:lnSpc>
                <a:spcBef>
                  <a:spcPct val="0"/>
                </a:spcBef>
                <a:spcAft>
                  <a:spcPct val="0"/>
                </a:spcAft>
                <a:buFont typeface="FrutigerNext LT Medium" pitchFamily="34" charset="0"/>
                <a:buChar char="~"/>
                <a:defRPr sz="1200">
                  <a:solidFill>
                    <a:schemeClr val="tx1"/>
                  </a:solidFill>
                  <a:latin typeface="FrutigerNext LT Medium" pitchFamily="34" charset="0"/>
                  <a:ea typeface="宋体" panose="02010600030101010101" pitchFamily="2" charset="-122"/>
                </a:defRPr>
              </a:lvl9pPr>
            </a:lstStyle>
            <a:p>
              <a:pPr eaLnBrk="1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None/>
                <a:defRPr/>
              </a:pPr>
              <a:r>
                <a:rPr lang="zh-CN" altLang="en-US" sz="1800" kern="0" dirty="0">
                  <a:solidFill>
                    <a:srgbClr val="A9724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职业成功</a:t>
              </a:r>
              <a:endParaRPr lang="zh-CN" altLang="en-US" sz="1800" kern="0" dirty="0">
                <a:solidFill>
                  <a:srgbClr val="A97246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1" name="Text Box 36"/>
          <p:cNvSpPr txBox="1">
            <a:spLocks noChangeArrowheads="1"/>
          </p:cNvSpPr>
          <p:nvPr/>
        </p:nvSpPr>
        <p:spPr bwMode="auto">
          <a:xfrm>
            <a:off x="3938588" y="4577715"/>
            <a:ext cx="3265805" cy="368300"/>
          </a:xfrm>
          <a:prstGeom prst="rect">
            <a:avLst/>
          </a:prstGeom>
          <a:noFill/>
          <a:ln w="38100" cap="rnd" cmpd="sng">
            <a:solidFill>
              <a:schemeClr val="accent1">
                <a:lumMod val="50000"/>
              </a:schemeClr>
            </a:solidFill>
            <a:prstDash val="solid"/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lnSpc>
                <a:spcPct val="140000"/>
              </a:lnSpc>
              <a:buClr>
                <a:schemeClr val="bg2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FrutigerNext LT Regular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140000"/>
              </a:lnSpc>
              <a:buClr>
                <a:schemeClr val="tx1"/>
              </a:buClr>
              <a:buSzPct val="50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FrutigerNext LT Regular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140000"/>
              </a:lnSpc>
              <a:buSzPct val="5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FrutigerNext LT Light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140000"/>
              </a:lnSpc>
              <a:buChar char="–"/>
              <a:defRPr sz="14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140000"/>
              </a:lnSpc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9pPr>
          </a:lstStyle>
          <a:p>
            <a: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en-US" altLang="zh-CN" sz="18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8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</a:t>
            </a:r>
            <a:r>
              <a:rPr lang="zh-CN" altLang="en-US" sz="18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我能够给他创造什么</a:t>
            </a:r>
            <a:r>
              <a:rPr lang="zh-CN" altLang="en-US" sz="18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价值</a:t>
            </a:r>
            <a:r>
              <a:rPr lang="zh-CN" altLang="en-US" sz="18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？</a:t>
            </a:r>
            <a:r>
              <a:rPr lang="zh-CN" altLang="en-US" sz="18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</a:t>
            </a:r>
            <a:endParaRPr lang="zh-CN" altLang="en-US" sz="1800" kern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62" name="AutoShape 37"/>
          <p:cNvSpPr>
            <a:spLocks noChangeArrowheads="1"/>
          </p:cNvSpPr>
          <p:nvPr/>
        </p:nvSpPr>
        <p:spPr bwMode="auto">
          <a:xfrm rot="10800000">
            <a:off x="4290931" y="1903300"/>
            <a:ext cx="369888" cy="176213"/>
          </a:xfrm>
          <a:prstGeom prst="rightArrow">
            <a:avLst>
              <a:gd name="adj1" fmla="val 50000"/>
              <a:gd name="adj2" fmla="val 52477"/>
            </a:avLst>
          </a:prstGeom>
          <a:solidFill>
            <a:srgbClr val="A97246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 anchor="ctr"/>
          <a:lstStyle>
            <a:lvl1pPr>
              <a:lnSpc>
                <a:spcPct val="140000"/>
              </a:lnSpc>
              <a:buClr>
                <a:schemeClr val="bg2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FrutigerNext LT Regular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140000"/>
              </a:lnSpc>
              <a:buClr>
                <a:schemeClr val="tx1"/>
              </a:buClr>
              <a:buSzPct val="50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FrutigerNext LT Regular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140000"/>
              </a:lnSpc>
              <a:buSzPct val="5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FrutigerNext LT Light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140000"/>
              </a:lnSpc>
              <a:buChar char="–"/>
              <a:defRPr sz="14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140000"/>
              </a:lnSpc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endParaRPr lang="zh-CN" altLang="en-US" sz="1400" b="0" kern="0">
              <a:solidFill>
                <a:srgbClr val="99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AutoShape 38"/>
          <p:cNvSpPr>
            <a:spLocks noChangeArrowheads="1"/>
          </p:cNvSpPr>
          <p:nvPr/>
        </p:nvSpPr>
        <p:spPr bwMode="auto">
          <a:xfrm>
            <a:off x="5453245" y="2384168"/>
            <a:ext cx="123825" cy="204787"/>
          </a:xfrm>
          <a:prstGeom prst="downArrow">
            <a:avLst>
              <a:gd name="adj1" fmla="val 50000"/>
              <a:gd name="adj2" fmla="val 41346"/>
            </a:avLst>
          </a:prstGeom>
          <a:solidFill>
            <a:schemeClr val="bg2">
              <a:lumMod val="90000"/>
            </a:schemeClr>
          </a:solidFill>
          <a:ln w="19050">
            <a:noFill/>
            <a:miter lim="800000"/>
          </a:ln>
        </p:spPr>
        <p:txBody>
          <a:bodyPr vert="eaVert" wrap="none" anchor="ctr"/>
          <a:lstStyle>
            <a:lvl1pPr>
              <a:lnSpc>
                <a:spcPct val="140000"/>
              </a:lnSpc>
              <a:buClr>
                <a:schemeClr val="bg2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FrutigerNext LT Regular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140000"/>
              </a:lnSpc>
              <a:buClr>
                <a:schemeClr val="tx1"/>
              </a:buClr>
              <a:buSzPct val="50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FrutigerNext LT Regular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140000"/>
              </a:lnSpc>
              <a:buSzPct val="5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FrutigerNext LT Light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140000"/>
              </a:lnSpc>
              <a:buChar char="–"/>
              <a:defRPr sz="14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140000"/>
              </a:lnSpc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endParaRPr lang="zh-CN" altLang="en-US" sz="1600" b="0" ker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AutoShape 39"/>
          <p:cNvSpPr/>
          <p:nvPr/>
        </p:nvSpPr>
        <p:spPr bwMode="auto">
          <a:xfrm>
            <a:off x="6629799" y="1525678"/>
            <a:ext cx="101600" cy="768350"/>
          </a:xfrm>
          <a:prstGeom prst="leftBrace">
            <a:avLst>
              <a:gd name="adj1" fmla="val 139031"/>
              <a:gd name="adj2" fmla="val 46690"/>
            </a:avLst>
          </a:prstGeom>
          <a:noFill/>
          <a:ln w="28575">
            <a:solidFill>
              <a:srgbClr val="00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140000"/>
              </a:lnSpc>
              <a:buClr>
                <a:schemeClr val="bg2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FrutigerNext LT Regular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140000"/>
              </a:lnSpc>
              <a:buClr>
                <a:schemeClr val="tx1"/>
              </a:buClr>
              <a:buSzPct val="50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FrutigerNext LT Regular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140000"/>
              </a:lnSpc>
              <a:buSzPct val="5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FrutigerNext LT Light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140000"/>
              </a:lnSpc>
              <a:buChar char="–"/>
              <a:defRPr sz="14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140000"/>
              </a:lnSpc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endParaRPr lang="zh-CN" altLang="en-US" sz="1600" b="0" ker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" name="AutoShape 40"/>
          <p:cNvSpPr>
            <a:spLocks noChangeArrowheads="1"/>
          </p:cNvSpPr>
          <p:nvPr/>
        </p:nvSpPr>
        <p:spPr bwMode="auto">
          <a:xfrm>
            <a:off x="5374323" y="3246610"/>
            <a:ext cx="228600" cy="255587"/>
          </a:xfrm>
          <a:prstGeom prst="downArrow">
            <a:avLst>
              <a:gd name="adj1" fmla="val 50000"/>
              <a:gd name="adj2" fmla="val 27951"/>
            </a:avLst>
          </a:prstGeom>
          <a:solidFill>
            <a:schemeClr val="bg2">
              <a:lumMod val="75000"/>
            </a:schemeClr>
          </a:solidFill>
          <a:ln w="19050" algn="ctr">
            <a:noFill/>
            <a:miter lim="800000"/>
          </a:ln>
        </p:spPr>
        <p:txBody>
          <a:bodyPr vert="eaVert" wrap="none" anchor="ctr"/>
          <a:lstStyle>
            <a:lvl1pPr>
              <a:lnSpc>
                <a:spcPct val="140000"/>
              </a:lnSpc>
              <a:buClr>
                <a:schemeClr val="bg2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FrutigerNext LT Regular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140000"/>
              </a:lnSpc>
              <a:buClr>
                <a:schemeClr val="tx1"/>
              </a:buClr>
              <a:buSzPct val="50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FrutigerNext LT Regular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140000"/>
              </a:lnSpc>
              <a:buSzPct val="5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FrutigerNext LT Light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140000"/>
              </a:lnSpc>
              <a:buChar char="–"/>
              <a:defRPr sz="14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140000"/>
              </a:lnSpc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endParaRPr lang="zh-CN" altLang="en-US" sz="1600" b="0" kern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AutoShape 41"/>
          <p:cNvSpPr>
            <a:spLocks noChangeArrowheads="1"/>
          </p:cNvSpPr>
          <p:nvPr/>
        </p:nvSpPr>
        <p:spPr bwMode="auto">
          <a:xfrm>
            <a:off x="5322699" y="5152513"/>
            <a:ext cx="369887" cy="257175"/>
          </a:xfrm>
          <a:prstGeom prst="downArrow">
            <a:avLst>
              <a:gd name="adj1" fmla="val 67417"/>
              <a:gd name="adj2" fmla="val 40111"/>
            </a:avLst>
          </a:prstGeom>
          <a:solidFill>
            <a:schemeClr val="tx1">
              <a:lumMod val="65000"/>
              <a:lumOff val="35000"/>
            </a:schemeClr>
          </a:solidFill>
          <a:ln w="19050" algn="ctr">
            <a:noFill/>
            <a:miter lim="800000"/>
          </a:ln>
        </p:spPr>
        <p:txBody>
          <a:bodyPr vert="eaVert" wrap="none" anchor="ctr"/>
          <a:lstStyle>
            <a:lvl1pPr>
              <a:lnSpc>
                <a:spcPct val="140000"/>
              </a:lnSpc>
              <a:buClr>
                <a:schemeClr val="bg2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FrutigerNext LT Regular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140000"/>
              </a:lnSpc>
              <a:buClr>
                <a:schemeClr val="tx1"/>
              </a:buClr>
              <a:buSzPct val="50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FrutigerNext LT Regular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140000"/>
              </a:lnSpc>
              <a:buSzPct val="5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FrutigerNext LT Light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140000"/>
              </a:lnSpc>
              <a:buChar char="–"/>
              <a:defRPr sz="14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140000"/>
              </a:lnSpc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endParaRPr lang="zh-CN" altLang="en-US" sz="1600" b="0" ker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AutoShape 42"/>
          <p:cNvSpPr>
            <a:spLocks noChangeArrowheads="1"/>
          </p:cNvSpPr>
          <p:nvPr/>
        </p:nvSpPr>
        <p:spPr bwMode="auto">
          <a:xfrm>
            <a:off x="5331461" y="4173710"/>
            <a:ext cx="315913" cy="255587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bg2">
              <a:lumMod val="50000"/>
            </a:schemeClr>
          </a:solidFill>
          <a:ln w="19050" algn="ctr">
            <a:noFill/>
            <a:miter lim="800000"/>
          </a:ln>
        </p:spPr>
        <p:txBody>
          <a:bodyPr vert="eaVert" wrap="none" anchor="ctr"/>
          <a:lstStyle>
            <a:lvl1pPr>
              <a:lnSpc>
                <a:spcPct val="140000"/>
              </a:lnSpc>
              <a:buClr>
                <a:schemeClr val="bg2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FrutigerNext LT Regular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140000"/>
              </a:lnSpc>
              <a:buClr>
                <a:schemeClr val="tx1"/>
              </a:buClr>
              <a:buSzPct val="50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FrutigerNext LT Regular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140000"/>
              </a:lnSpc>
              <a:buSzPct val="5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FrutigerNext LT Light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140000"/>
              </a:lnSpc>
              <a:buChar char="–"/>
              <a:defRPr sz="14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140000"/>
              </a:lnSpc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endParaRPr lang="zh-CN" altLang="en-US" sz="1600" b="0" ker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Text Box 45"/>
          <p:cNvSpPr txBox="1">
            <a:spLocks noChangeArrowheads="1"/>
          </p:cNvSpPr>
          <p:nvPr/>
        </p:nvSpPr>
        <p:spPr bwMode="auto">
          <a:xfrm>
            <a:off x="3960813" y="3625215"/>
            <a:ext cx="3175000" cy="368300"/>
          </a:xfrm>
          <a:prstGeom prst="rect">
            <a:avLst/>
          </a:prstGeom>
          <a:noFill/>
          <a:ln w="38100" cap="rnd" cmpd="sng">
            <a:solidFill>
              <a:schemeClr val="accent1">
                <a:lumMod val="50000"/>
              </a:schemeClr>
            </a:solidFill>
            <a:prstDash val="solid"/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lnSpc>
                <a:spcPct val="140000"/>
              </a:lnSpc>
              <a:buClr>
                <a:schemeClr val="bg2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FrutigerNext LT Regular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140000"/>
              </a:lnSpc>
              <a:buClr>
                <a:schemeClr val="tx1"/>
              </a:buClr>
              <a:buSzPct val="50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FrutigerNext LT Regular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140000"/>
              </a:lnSpc>
              <a:buSzPct val="5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FrutigerNext LT Light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140000"/>
              </a:lnSpc>
              <a:buChar char="–"/>
              <a:defRPr sz="14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140000"/>
              </a:lnSpc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9pPr>
          </a:lstStyle>
          <a:p>
            <a: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zh-CN" altLang="en-US" sz="16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</a:t>
            </a:r>
            <a:r>
              <a:rPr lang="zh-CN" altLang="en-US" sz="18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zh-CN" altLang="en-US" sz="18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他对这些互动有什么</a:t>
            </a:r>
            <a:r>
              <a:rPr lang="zh-CN" altLang="en-US" sz="18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期望？</a:t>
            </a:r>
            <a:r>
              <a:rPr lang="zh-CN" altLang="en-US" sz="16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endParaRPr lang="zh-CN" altLang="en-US" sz="1600" kern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6" name="标题 1"/>
          <p:cNvSpPr>
            <a:spLocks noGrp="1"/>
          </p:cNvSpPr>
          <p:nvPr/>
        </p:nvSpPr>
        <p:spPr>
          <a:xfrm>
            <a:off x="391160" y="261620"/>
            <a:ext cx="11456035" cy="5816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200" b="1">
                <a:solidFill>
                  <a:srgbClr val="172F5B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sz="3600" spc="100" dirty="0">
                <a:solidFill>
                  <a:srgbClr val="172F5B"/>
                </a:solidFill>
                <a:uFillTx/>
                <a:sym typeface="+mn-ea"/>
              </a:rPr>
              <a:t>客户关系怎么做：关键客户</a:t>
            </a:r>
            <a:endParaRPr lang="en-US" sz="3600" spc="100" dirty="0">
              <a:solidFill>
                <a:srgbClr val="172F5B"/>
              </a:solidFill>
              <a:uFillTx/>
              <a:sym typeface="+mn-ea"/>
            </a:endParaRPr>
          </a:p>
        </p:txBody>
      </p:sp>
      <p:sp>
        <p:nvSpPr>
          <p:cNvPr id="2" name="Text Box 45"/>
          <p:cNvSpPr txBox="1">
            <a:spLocks noChangeArrowheads="1"/>
          </p:cNvSpPr>
          <p:nvPr/>
        </p:nvSpPr>
        <p:spPr bwMode="auto">
          <a:xfrm>
            <a:off x="3886200" y="2728595"/>
            <a:ext cx="3312160" cy="368300"/>
          </a:xfrm>
          <a:prstGeom prst="rect">
            <a:avLst/>
          </a:prstGeom>
          <a:noFill/>
          <a:ln w="38100" cap="rnd" cmpd="sng">
            <a:solidFill>
              <a:schemeClr val="accent1">
                <a:lumMod val="50000"/>
              </a:schemeClr>
            </a:solidFill>
            <a:prstDash val="solid"/>
            <a:beve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40000"/>
              </a:lnSpc>
              <a:buClr>
                <a:schemeClr val="bg2"/>
              </a:buClr>
              <a:buSzPct val="60000"/>
              <a:buFont typeface="Wingdings" panose="05000000000000000000" pitchFamily="2" charset="2"/>
              <a:buChar char="l"/>
              <a:defRPr sz="2000" b="1">
                <a:solidFill>
                  <a:schemeClr val="tx1"/>
                </a:solidFill>
                <a:latin typeface="FrutigerNext LT Regular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140000"/>
              </a:lnSpc>
              <a:buClr>
                <a:schemeClr val="tx1"/>
              </a:buClr>
              <a:buSzPct val="50000"/>
              <a:buFont typeface="Wingdings" panose="05000000000000000000" pitchFamily="2" charset="2"/>
              <a:buChar char="p"/>
              <a:defRPr sz="2800">
                <a:solidFill>
                  <a:schemeClr val="tx1"/>
                </a:solidFill>
                <a:latin typeface="FrutigerNext LT Regular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140000"/>
              </a:lnSpc>
              <a:buSzPct val="5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FrutigerNext LT Light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140000"/>
              </a:lnSpc>
              <a:buChar char="–"/>
              <a:defRPr sz="14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140000"/>
              </a:lnSpc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FrutigerNext LT Medium" pitchFamily="34" charset="0"/>
              <a:buChar char="~"/>
              <a:defRPr sz="1200">
                <a:solidFill>
                  <a:schemeClr val="tx1"/>
                </a:solidFill>
                <a:latin typeface="FrutigerNext LT Medium" pitchFamily="34" charset="0"/>
                <a:ea typeface="宋体" panose="02010600030101010101" pitchFamily="2" charset="-122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zh-CN" altLang="en-US" sz="16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</a:t>
            </a:r>
            <a:r>
              <a:rPr lang="zh-CN" altLang="en-US" sz="18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我和他有哪些主要的互动？</a:t>
            </a:r>
            <a:r>
              <a:rPr lang="en-US" altLang="zh-CN" sz="18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endParaRPr lang="en-US" altLang="zh-CN" sz="1600" kern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A535-F1C9-40B4-A7A8-85959379EF3B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7" name="标题 1"/>
          <p:cNvSpPr>
            <a:spLocks noGrp="1"/>
          </p:cNvSpPr>
          <p:nvPr>
            <p:ph type="title"/>
          </p:nvPr>
        </p:nvSpPr>
        <p:spPr>
          <a:xfrm>
            <a:off x="391160" y="261620"/>
            <a:ext cx="11456035" cy="581660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172F5B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>
                <a:solidFill>
                  <a:srgbClr val="172F5B"/>
                </a:solidFill>
                <a:uFillTx/>
              </a:rPr>
              <a:t>客户关系管理规划：关键客户界面规划管理</a:t>
            </a:r>
            <a:endParaRPr lang="en-US" altLang="zh-CN" dirty="0">
              <a:solidFill>
                <a:srgbClr val="172F5B"/>
              </a:solidFill>
              <a:uFillTx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440055" y="1157605"/>
          <a:ext cx="9218295" cy="54864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647700"/>
                <a:gridCol w="1362075"/>
                <a:gridCol w="691515"/>
                <a:gridCol w="661035"/>
                <a:gridCol w="1730375"/>
                <a:gridCol w="2940685"/>
                <a:gridCol w="1184910"/>
              </a:tblGrid>
              <a:tr h="381000"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b="1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目标客户</a:t>
                      </a:r>
                      <a:endParaRPr lang="zh-CN" altLang="en-US" b="1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cPr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b="1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客户关系状</a:t>
                      </a:r>
                      <a:endParaRPr lang="zh-CN" altLang="en-US" b="1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cPr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 b="1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责任人</a:t>
                      </a:r>
                      <a:endParaRPr lang="zh-CN" altLang="en-US" sz="1600" b="1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 b="1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方式及手段</a:t>
                      </a:r>
                      <a:endParaRPr lang="zh-CN" altLang="en-US" sz="1600" b="1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 b="1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实施时间</a:t>
                      </a:r>
                      <a:endParaRPr lang="zh-CN" altLang="en-US" sz="1600" b="1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 b="1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姓名</a:t>
                      </a:r>
                      <a:endParaRPr lang="zh-CN" altLang="en-US" sz="1600" b="1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 b="1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职务</a:t>
                      </a:r>
                      <a:endParaRPr lang="zh-CN" altLang="en-US" sz="1600" b="1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 b="1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现状</a:t>
                      </a:r>
                      <a:endParaRPr lang="zh-CN" altLang="en-US" sz="1600" b="1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 b="1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目标</a:t>
                      </a:r>
                      <a:endParaRPr lang="zh-CN" altLang="en-US" sz="1600" b="1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vMerge="1">
                  <a:tcPr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cPr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cPr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onstantia" panose="02030602050306030303" charset="0"/>
                        </a:rPr>
                        <a:t>Chariman</a:t>
                      </a: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onstantia" panose="02030602050306030303" charset="0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</a:t>
                      </a:r>
                      <a:endParaRPr lang="en-US" altLang="zh-CN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endParaRPr lang="en-US" altLang="zh-CN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代表</a:t>
                      </a: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高层互访</a:t>
                      </a: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Q1</a:t>
                      </a: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，</a:t>
                      </a:r>
                      <a:r>
                        <a:rPr lang="en-US" altLang="zh-CN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2005</a:t>
                      </a:r>
                      <a:endParaRPr lang="en-US" altLang="zh-CN" sz="16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onstantia" panose="02030602050306030303" charset="0"/>
                        </a:rPr>
                        <a:t>CEO</a:t>
                      </a: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onstantia" panose="02030602050306030303" charset="0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代表</a:t>
                      </a: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高层拜访，巩固关系</a:t>
                      </a: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Q1</a:t>
                      </a: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，</a:t>
                      </a:r>
                      <a:r>
                        <a:rPr lang="en-US" altLang="zh-CN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2005</a:t>
                      </a:r>
                      <a:endParaRPr lang="en-US" altLang="zh-CN" sz="16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onstantia" panose="02030602050306030303" charset="0"/>
                        </a:rPr>
                        <a:t>MD</a:t>
                      </a:r>
                      <a:endParaRPr lang="en-US" altLang="zh-CN" sz="16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onstantia" panose="02030602050306030303" charset="0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代表，客户经理</a:t>
                      </a: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高层拜访，参加展会，参观样板点，考察公司，技术汇报</a:t>
                      </a: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Q1</a:t>
                      </a: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，</a:t>
                      </a:r>
                      <a:r>
                        <a:rPr lang="en-US" altLang="zh-CN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2005</a:t>
                      </a:r>
                      <a:endParaRPr lang="en-US" altLang="zh-CN" sz="16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onstantia" panose="02030602050306030303" charset="0"/>
                        </a:rPr>
                        <a:t>CTO</a:t>
                      </a: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onstantia" panose="02030602050306030303" charset="0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副代表、代表助理、客户经理</a:t>
                      </a: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高层拜访，参观样板点，考察公司，技术汇报</a:t>
                      </a: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Q1</a:t>
                      </a: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，</a:t>
                      </a:r>
                      <a:r>
                        <a:rPr lang="en-US" altLang="zh-CN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2005</a:t>
                      </a:r>
                      <a:endParaRPr lang="en-US" altLang="zh-CN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onstantia" panose="02030602050306030303" charset="0"/>
                        </a:rPr>
                        <a:t>COO</a:t>
                      </a: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onstantia" panose="02030602050306030303" charset="0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副代表、代表助理、客户经理</a:t>
                      </a: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高层拜访，参观样板点，考察公司，技术汇报</a:t>
                      </a: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Q1</a:t>
                      </a: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，</a:t>
                      </a:r>
                      <a:r>
                        <a:rPr lang="en-US" altLang="zh-CN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2005</a:t>
                      </a:r>
                      <a:endParaRPr lang="en-US" altLang="zh-CN" sz="16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onstantia" panose="02030602050306030303" charset="0"/>
                        </a:rPr>
                        <a:t>D-Director</a:t>
                      </a: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onstantia" panose="02030602050306030303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onstantia" panose="02030602050306030303" charset="0"/>
                        </a:rPr>
                        <a:t>(NP)</a:t>
                      </a: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onstantia" panose="02030602050306030303" charset="0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客户经理</a:t>
                      </a: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高层拜访，参加展会，参观样板点，考察公司，技术汇报，非正式交流</a:t>
                      </a: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Q1</a:t>
                      </a: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，</a:t>
                      </a:r>
                      <a:r>
                        <a:rPr lang="en-US" altLang="zh-CN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2005</a:t>
                      </a:r>
                      <a:endParaRPr lang="en-US" altLang="zh-CN" sz="16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onstantia" panose="02030602050306030303" charset="0"/>
                        </a:rPr>
                        <a:t>D</a:t>
                      </a:r>
                      <a:r>
                        <a:rPr lang="en-US" altLang="zh-CN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onstantia" panose="02030602050306030303" charset="0"/>
                        </a:rPr>
                        <a:t>-</a:t>
                      </a: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onstantia" panose="02030602050306030303" charset="0"/>
                        </a:rPr>
                        <a:t>Director</a:t>
                      </a: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onstantia" panose="02030602050306030303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onstantia" panose="02030602050306030303" charset="0"/>
                        </a:rPr>
                        <a:t>(Engineering)</a:t>
                      </a: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onstantia" panose="02030602050306030303" charset="0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客户经理</a:t>
                      </a: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高层拜访，参加展会，参观样板点，考察公司，技术汇报，非正式交流</a:t>
                      </a: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Q1</a:t>
                      </a: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，</a:t>
                      </a:r>
                      <a:r>
                        <a:rPr lang="en-US" altLang="zh-CN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2005</a:t>
                      </a:r>
                      <a:endParaRPr lang="en-US" altLang="zh-CN" sz="16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onstantia" panose="02030602050306030303" charset="0"/>
                        </a:rPr>
                        <a:t>CTO(AI</a:t>
                      </a:r>
                      <a:r>
                        <a:rPr lang="en-US" altLang="zh-CN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onstantia" panose="02030602050306030303" charset="0"/>
                        </a:rPr>
                        <a:t>0</a:t>
                      </a:r>
                      <a:endParaRPr lang="en-US" altLang="zh-CN" sz="160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onstantia" panose="02030602050306030303" charset="0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客户经理</a:t>
                      </a: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60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高层拜访，参加展会，参观样板点，考察公司，技术汇报</a:t>
                      </a:r>
                      <a:endParaRPr lang="zh-CN" altLang="en-US" sz="160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Q1</a:t>
                      </a: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，</a:t>
                      </a:r>
                      <a:r>
                        <a:rPr lang="en-US" altLang="zh-CN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2005</a:t>
                      </a:r>
                      <a:endParaRPr lang="en-US" altLang="zh-CN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miter lim="800000"/>
                    </a:lnB>
                  </a:tcPr>
                </a:tc>
              </a:tr>
            </a:tbl>
          </a:graphicData>
        </a:graphic>
      </p:graphicFrame>
      <p:grpSp>
        <p:nvGrpSpPr>
          <p:cNvPr id="64" name="组合 8"/>
          <p:cNvGrpSpPr/>
          <p:nvPr/>
        </p:nvGrpSpPr>
        <p:grpSpPr bwMode="auto">
          <a:xfrm>
            <a:off x="9943465" y="1424940"/>
            <a:ext cx="1994535" cy="942975"/>
            <a:chOff x="-87353" y="-477928"/>
            <a:chExt cx="3178629" cy="1478928"/>
          </a:xfrm>
          <a:solidFill>
            <a:srgbClr val="3C536A"/>
          </a:solidFill>
        </p:grpSpPr>
        <p:sp>
          <p:nvSpPr>
            <p:cNvPr id="65" name="矩形 9"/>
            <p:cNvSpPr>
              <a:spLocks noChangeArrowheads="1"/>
            </p:cNvSpPr>
            <p:nvPr/>
          </p:nvSpPr>
          <p:spPr bwMode="auto">
            <a:xfrm>
              <a:off x="-87353" y="-477928"/>
              <a:ext cx="3178629" cy="1478928"/>
            </a:xfrm>
            <a:prstGeom prst="rect">
              <a:avLst/>
            </a:prstGeom>
            <a:solidFill>
              <a:srgbClr val="172D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3D7329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69" name="矩形 26"/>
            <p:cNvSpPr>
              <a:spLocks noChangeArrowheads="1"/>
            </p:cNvSpPr>
            <p:nvPr/>
          </p:nvSpPr>
          <p:spPr bwMode="auto">
            <a:xfrm>
              <a:off x="19506" y="-245037"/>
              <a:ext cx="2964508" cy="1011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zh-CN" altLang="en-US" sz="18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教练</a:t>
              </a:r>
              <a:endPara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  <a:p>
              <a:pPr algn="ctr"/>
              <a:r>
                <a:rPr lang="zh-CN" altLang="en-US" sz="18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Coach(3)</a:t>
              </a:r>
              <a:endPara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8" name="组合 8"/>
          <p:cNvGrpSpPr/>
          <p:nvPr/>
        </p:nvGrpSpPr>
        <p:grpSpPr bwMode="auto">
          <a:xfrm>
            <a:off x="9943465" y="2427605"/>
            <a:ext cx="1994535" cy="942975"/>
            <a:chOff x="-87353" y="-477928"/>
            <a:chExt cx="3178629" cy="1478928"/>
          </a:xfrm>
          <a:solidFill>
            <a:srgbClr val="3C536A"/>
          </a:solidFill>
        </p:grpSpPr>
        <p:sp>
          <p:nvSpPr>
            <p:cNvPr id="9" name="矩形 9"/>
            <p:cNvSpPr>
              <a:spLocks noChangeArrowheads="1"/>
            </p:cNvSpPr>
            <p:nvPr/>
          </p:nvSpPr>
          <p:spPr bwMode="auto">
            <a:xfrm>
              <a:off x="-87353" y="-477928"/>
              <a:ext cx="3178629" cy="1478928"/>
            </a:xfrm>
            <a:prstGeom prst="rect">
              <a:avLst/>
            </a:prstGeom>
            <a:solidFill>
              <a:srgbClr val="172D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3D7329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0" name="矩形 26"/>
            <p:cNvSpPr>
              <a:spLocks noChangeArrowheads="1"/>
            </p:cNvSpPr>
            <p:nvPr/>
          </p:nvSpPr>
          <p:spPr bwMode="auto">
            <a:xfrm>
              <a:off x="-86529" y="-461993"/>
              <a:ext cx="3176981" cy="14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8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支持并排他</a:t>
              </a:r>
              <a:endPara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  <a:p>
              <a:pPr algn="ctr"/>
              <a:r>
                <a:rPr lang="zh-CN" altLang="en-US" sz="18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Exclusively Supportive(2)</a:t>
              </a:r>
              <a:endPara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1" name="组合 8"/>
          <p:cNvGrpSpPr/>
          <p:nvPr/>
        </p:nvGrpSpPr>
        <p:grpSpPr bwMode="auto">
          <a:xfrm>
            <a:off x="9942195" y="3430270"/>
            <a:ext cx="1994535" cy="942975"/>
            <a:chOff x="-88177" y="-477928"/>
            <a:chExt cx="3179453" cy="1478928"/>
          </a:xfrm>
          <a:solidFill>
            <a:srgbClr val="3C536A"/>
          </a:solidFill>
        </p:grpSpPr>
        <p:sp>
          <p:nvSpPr>
            <p:cNvPr id="12" name="矩形 9"/>
            <p:cNvSpPr>
              <a:spLocks noChangeArrowheads="1"/>
            </p:cNvSpPr>
            <p:nvPr/>
          </p:nvSpPr>
          <p:spPr bwMode="auto">
            <a:xfrm>
              <a:off x="-87353" y="-477928"/>
              <a:ext cx="3178629" cy="1478928"/>
            </a:xfrm>
            <a:prstGeom prst="rect">
              <a:avLst/>
            </a:prstGeom>
            <a:solidFill>
              <a:srgbClr val="172D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3D7329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3" name="矩形 26"/>
            <p:cNvSpPr>
              <a:spLocks noChangeArrowheads="1"/>
            </p:cNvSpPr>
            <p:nvPr/>
          </p:nvSpPr>
          <p:spPr bwMode="auto">
            <a:xfrm>
              <a:off x="-88177" y="-244884"/>
              <a:ext cx="3176981" cy="1011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8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支持</a:t>
              </a:r>
              <a:endPara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  <a:p>
              <a:pPr algn="ctr"/>
              <a:r>
                <a:rPr lang="zh-CN" altLang="en-US" sz="18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Supportive(1)</a:t>
              </a:r>
              <a:endPara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4" name="组合 8"/>
          <p:cNvGrpSpPr/>
          <p:nvPr/>
        </p:nvGrpSpPr>
        <p:grpSpPr bwMode="auto">
          <a:xfrm>
            <a:off x="9942830" y="4443095"/>
            <a:ext cx="1994535" cy="942975"/>
            <a:chOff x="-87353" y="-477928"/>
            <a:chExt cx="3178629" cy="1478928"/>
          </a:xfrm>
          <a:solidFill>
            <a:srgbClr val="3C536A"/>
          </a:solidFill>
        </p:grpSpPr>
        <p:sp>
          <p:nvSpPr>
            <p:cNvPr id="15" name="矩形 9"/>
            <p:cNvSpPr>
              <a:spLocks noChangeArrowheads="1"/>
            </p:cNvSpPr>
            <p:nvPr/>
          </p:nvSpPr>
          <p:spPr bwMode="auto">
            <a:xfrm>
              <a:off x="-87353" y="-477928"/>
              <a:ext cx="3178629" cy="1478928"/>
            </a:xfrm>
            <a:prstGeom prst="rect">
              <a:avLst/>
            </a:prstGeom>
            <a:solidFill>
              <a:srgbClr val="172D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3D7329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6" name="矩形 26"/>
            <p:cNvSpPr>
              <a:spLocks noChangeArrowheads="1"/>
            </p:cNvSpPr>
            <p:nvPr/>
          </p:nvSpPr>
          <p:spPr bwMode="auto">
            <a:xfrm>
              <a:off x="17858" y="-236074"/>
              <a:ext cx="2964508" cy="1011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zh-CN" altLang="en-US" sz="18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中立</a:t>
              </a:r>
              <a:endPara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  <a:p>
              <a:pPr algn="ctr"/>
              <a:r>
                <a:rPr lang="zh-CN" altLang="en-US" sz="18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Neutral(0)</a:t>
              </a:r>
              <a:endPara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7" name="组合 8"/>
          <p:cNvGrpSpPr/>
          <p:nvPr/>
        </p:nvGrpSpPr>
        <p:grpSpPr bwMode="auto">
          <a:xfrm>
            <a:off x="9942195" y="5455920"/>
            <a:ext cx="1994535" cy="942975"/>
            <a:chOff x="-87353" y="-477928"/>
            <a:chExt cx="3178629" cy="1478928"/>
          </a:xfrm>
          <a:solidFill>
            <a:srgbClr val="3C536A"/>
          </a:solidFill>
        </p:grpSpPr>
        <p:sp>
          <p:nvSpPr>
            <p:cNvPr id="18" name="矩形 9"/>
            <p:cNvSpPr>
              <a:spLocks noChangeArrowheads="1"/>
            </p:cNvSpPr>
            <p:nvPr/>
          </p:nvSpPr>
          <p:spPr bwMode="auto">
            <a:xfrm>
              <a:off x="-87353" y="-477928"/>
              <a:ext cx="3178629" cy="1478928"/>
            </a:xfrm>
            <a:prstGeom prst="rect">
              <a:avLst/>
            </a:prstGeom>
            <a:solidFill>
              <a:srgbClr val="172D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3D7329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9" name="矩形 26"/>
            <p:cNvSpPr>
              <a:spLocks noChangeArrowheads="1"/>
            </p:cNvSpPr>
            <p:nvPr/>
          </p:nvSpPr>
          <p:spPr bwMode="auto">
            <a:xfrm>
              <a:off x="21154" y="-276907"/>
              <a:ext cx="2964508" cy="1011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zh-CN" altLang="en-US" sz="18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不认可</a:t>
              </a:r>
              <a:endPara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  <a:p>
              <a:pPr algn="ctr"/>
              <a:r>
                <a:rPr lang="zh-CN" altLang="en-US" sz="18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Negative(-1)</a:t>
              </a:r>
              <a:endParaRPr lang="zh-CN" altLang="en-US" sz="1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25" name="Rectangle 11"/>
          <p:cNvSpPr/>
          <p:nvPr/>
        </p:nvSpPr>
        <p:spPr bwMode="auto">
          <a:xfrm>
            <a:off x="533336" y="235758"/>
            <a:ext cx="9729534" cy="58928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>
            <a:lvl1pPr>
              <a:defRPr sz="3200" b="1">
                <a:solidFill>
                  <a:srgbClr val="172F5B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en-US" altLang="zh-CN" sz="3600" dirty="0">
                <a:cs typeface="+mj-cs"/>
                <a:sym typeface="微软雅黑" panose="020B0503020204020204" pitchFamily="34" charset="-122"/>
              </a:rPr>
              <a:t>普遍客户关系拓展的基本方法1 – 业务交流</a:t>
            </a:r>
            <a:endParaRPr lang="en-US" altLang="zh-CN" sz="3600" dirty="0">
              <a:cs typeface="+mj-cs"/>
              <a:sym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6C32A535-F1C9-40B4-A7A8-85959379EF3B}" type="slidenum">
              <a:rPr lang="zh-CN" altLang="en-US" smtClean="0"/>
            </a:fld>
            <a:endParaRPr lang="zh-CN" altLang="en-US" dirty="0"/>
          </a:p>
        </p:txBody>
      </p:sp>
      <p:graphicFrame>
        <p:nvGraphicFramePr>
          <p:cNvPr id="21" name="表格 20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5056" y="1412861"/>
          <a:ext cx="11873011" cy="48003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57705"/>
                <a:gridCol w="3816350"/>
                <a:gridCol w="1154430"/>
                <a:gridCol w="1691640"/>
                <a:gridCol w="1394460"/>
                <a:gridCol w="1131570"/>
                <a:gridCol w="726856"/>
              </a:tblGrid>
              <a:tr h="48689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普遍客户关系拓展维度</a:t>
                      </a:r>
                      <a:endParaRPr lang="zh-CN" altLang="en-US" sz="13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关键活动</a:t>
                      </a:r>
                      <a:endParaRPr lang="zh-CN" altLang="en-US" sz="13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接口部门</a:t>
                      </a:r>
                      <a:endParaRPr lang="zh-CN" altLang="en-US" sz="13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今年已经组织的活动</a:t>
                      </a:r>
                      <a:endParaRPr lang="zh-CN" altLang="en-US" sz="13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即将组织的活动</a:t>
                      </a:r>
                      <a:endParaRPr lang="zh-CN" altLang="en-US" sz="13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对口客户部门</a:t>
                      </a:r>
                      <a:endParaRPr lang="zh-CN" altLang="en-US" sz="13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备注</a:t>
                      </a:r>
                      <a:endParaRPr lang="zh-CN" altLang="en-US" sz="13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179935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CN" altLang="en-US" sz="1900" b="1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业务交流</a:t>
                      </a:r>
                      <a:endParaRPr lang="zh-CN" altLang="en-US" sz="19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</a:t>
                      </a:r>
                      <a:r>
                        <a:rPr lang="zh-CN" altLang="en-US" sz="1600" b="1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Raleway Light"/>
                        </a:rPr>
                        <a:t>普遍性业务交流</a:t>
                      </a:r>
                      <a:r>
                        <a:rPr lang="en-US" altLang="zh-CN" sz="1600" b="1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Raleway Light"/>
                        </a:rPr>
                        <a:t>/Workshop </a:t>
                      </a:r>
                      <a:endParaRPr lang="en-US" altLang="zh-CN" sz="1600" b="1" i="0" u="none" strike="noStrike" cap="none" spc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Raleway Light"/>
                      </a:endParaRPr>
                    </a:p>
                    <a:p>
                      <a:pPr algn="ctr" fontAlgn="ctr"/>
                      <a:r>
                        <a:rPr lang="en-US" altLang="zh-CN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(</a:t>
                      </a:r>
                      <a:r>
                        <a:rPr lang="zh-CN" altLang="en-US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与特定项目拓展无关的技术交流、管理交流等活动，如服务恳谈会、技术交流会、</a:t>
                      </a:r>
                      <a:r>
                        <a:rPr lang="en-US" altLang="zh-CN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HR</a:t>
                      </a:r>
                      <a:r>
                        <a:rPr lang="zh-CN" altLang="en-US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交流、技术研讨等</a:t>
                      </a:r>
                      <a:r>
                        <a:rPr lang="en-US" altLang="zh-CN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) </a:t>
                      </a:r>
                      <a:endParaRPr lang="en-US" altLang="zh-CN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营销部</a:t>
                      </a:r>
                      <a:b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产品部</a:t>
                      </a:r>
                      <a:b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子公司</a:t>
                      </a:r>
                      <a:b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团队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营销部</a:t>
                      </a:r>
                      <a:b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产品部</a:t>
                      </a:r>
                      <a:b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子公司</a:t>
                      </a:r>
                      <a:b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团队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3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87693"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</a:t>
                      </a:r>
                      <a:r>
                        <a:rPr lang="zh-CN" altLang="en-US" sz="1600" b="1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Raleway Light"/>
                        </a:rPr>
                        <a:t>新技术演示</a:t>
                      </a:r>
                      <a:endParaRPr lang="zh-CN" altLang="en-US" sz="1600" b="1" i="0" u="none" strike="noStrike" cap="none" spc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Raleway Light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产品部</a:t>
                      </a:r>
                      <a:b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分公司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产品部</a:t>
                      </a:r>
                      <a:br>
                        <a:rPr lang="zh-CN" altLang="en-US" sz="11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11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分公司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3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87693"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</a:t>
                      </a:r>
                      <a:r>
                        <a:rPr lang="zh-CN" altLang="en-US" sz="1600" b="1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Raleway Light"/>
                        </a:rPr>
                        <a:t>重大展会本地化</a:t>
                      </a:r>
                      <a:endParaRPr lang="zh-CN" altLang="en-US" sz="1600" b="1" i="0" u="none" strike="noStrike" cap="none" spc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Raleway Light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产品部</a:t>
                      </a:r>
                      <a:b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分公司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产品部</a:t>
                      </a:r>
                      <a:b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分公司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3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138700"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</a:t>
                      </a:r>
                      <a:r>
                        <a:rPr lang="zh-CN" altLang="en-US" sz="1600" b="1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合作里程碑</a:t>
                      </a:r>
                      <a:br>
                        <a:rPr lang="en-US" altLang="zh-CN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altLang="zh-CN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①</a:t>
                      </a:r>
                      <a:r>
                        <a:rPr lang="zh-CN" altLang="en-US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关键交付总结、庆祝会等</a:t>
                      </a:r>
                      <a:br>
                        <a:rPr lang="zh-CN" altLang="en-US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zh-CN" altLang="en-US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②联合业务发布</a:t>
                      </a:r>
                      <a:r>
                        <a:rPr lang="en-US" altLang="zh-CN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(</a:t>
                      </a:r>
                      <a:r>
                        <a:rPr lang="zh-CN" altLang="en-US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如测试演示会等</a:t>
                      </a:r>
                      <a:r>
                        <a:rPr lang="en-US" altLang="zh-CN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)</a:t>
                      </a:r>
                      <a:endParaRPr lang="en-US" altLang="zh-CN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子公司</a:t>
                      </a:r>
                      <a:b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团队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子公司</a:t>
                      </a:r>
                      <a:b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</a:br>
                      <a:r>
                        <a:rPr 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团队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25" name="Rectangle 11"/>
          <p:cNvSpPr/>
          <p:nvPr/>
        </p:nvSpPr>
        <p:spPr bwMode="auto">
          <a:xfrm>
            <a:off x="401256" y="276398"/>
            <a:ext cx="9729534" cy="58928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>
            <a:lvl1pPr>
              <a:defRPr sz="3200" b="1">
                <a:solidFill>
                  <a:srgbClr val="172F5B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en-US" altLang="zh-CN" sz="3600" dirty="0">
                <a:cs typeface="+mj-cs"/>
                <a:sym typeface="微软雅黑" panose="020B0503020204020204" pitchFamily="34" charset="-122"/>
              </a:rPr>
              <a:t>普遍客户关系拓展的基本方法2 – 例行动作</a:t>
            </a:r>
            <a:endParaRPr lang="en-US" altLang="zh-CN" sz="3600" dirty="0">
              <a:cs typeface="+mj-cs"/>
              <a:sym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6C32A535-F1C9-40B4-A7A8-85959379EF3B}" type="slidenum">
              <a:rPr lang="zh-CN" altLang="en-US" smtClean="0"/>
            </a:fld>
            <a:endParaRPr lang="zh-CN" altLang="en-US" dirty="0"/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43934" y="1508866"/>
          <a:ext cx="11904134" cy="45123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4383"/>
                <a:gridCol w="3366135"/>
                <a:gridCol w="1313815"/>
                <a:gridCol w="1824355"/>
                <a:gridCol w="1503680"/>
                <a:gridCol w="1154430"/>
                <a:gridCol w="687336"/>
              </a:tblGrid>
              <a:tr h="84204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普遍客户关系拓展维度</a:t>
                      </a:r>
                      <a:endParaRPr lang="zh-CN" altLang="en-US" sz="13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关键活动</a:t>
                      </a:r>
                      <a:endParaRPr lang="zh-CN" altLang="en-US" sz="13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接口部门</a:t>
                      </a:r>
                      <a:endParaRPr lang="zh-CN" altLang="en-US" sz="13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今年已经组织的活动</a:t>
                      </a:r>
                      <a:endParaRPr lang="zh-CN" altLang="en-US" sz="13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即将组织的活动</a:t>
                      </a:r>
                      <a:endParaRPr lang="zh-CN" altLang="en-US" sz="13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对口客户部门</a:t>
                      </a:r>
                      <a:endParaRPr lang="zh-CN" altLang="en-US" sz="13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备注</a:t>
                      </a:r>
                      <a:endParaRPr lang="zh-CN" altLang="en-US" sz="13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1145371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zh-CN" altLang="en-US" sz="1900" b="1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例行动作</a:t>
                      </a:r>
                      <a:endParaRPr lang="zh-CN" altLang="en-US" sz="19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 </a:t>
                      </a:r>
                      <a:r>
                        <a:rPr lang="zh-CN" altLang="en-US" sz="1600" b="1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Raleway Light"/>
                        </a:rPr>
                        <a:t>例行的日常客户关怀 </a:t>
                      </a:r>
                      <a:endParaRPr lang="en-US" altLang="zh-CN" sz="1600" b="1" i="0" u="none" strike="noStrike" cap="none" spc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Raleway Light"/>
                      </a:endParaRPr>
                    </a:p>
                    <a:p>
                      <a:pPr algn="ctr" fontAlgn="ctr"/>
                      <a:r>
                        <a:rPr lang="en-US" altLang="zh-CN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(</a:t>
                      </a:r>
                      <a:r>
                        <a:rPr lang="zh-CN" altLang="en-US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嘘寒问暖，小情小义</a:t>
                      </a:r>
                      <a:r>
                        <a:rPr lang="en-US" altLang="zh-CN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)</a:t>
                      </a:r>
                      <a:endParaRPr lang="en-US" altLang="zh-CN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团队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团队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66140"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Raleway Light"/>
                        </a:rPr>
                        <a:t> 关键节点 </a:t>
                      </a:r>
                      <a:endParaRPr lang="en-US" altLang="zh-CN" sz="1600" b="1" i="0" u="none" strike="noStrike" cap="none" spc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Raleway Light"/>
                      </a:endParaRPr>
                    </a:p>
                    <a:p>
                      <a:pPr algn="ctr" fontAlgn="ctr"/>
                      <a:r>
                        <a:rPr lang="en-US" altLang="zh-CN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(</a:t>
                      </a:r>
                      <a:r>
                        <a:rPr lang="zh-CN" altLang="en-US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生日、节日问候等</a:t>
                      </a:r>
                      <a:r>
                        <a:rPr lang="en-US" altLang="zh-CN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)</a:t>
                      </a:r>
                      <a:endParaRPr lang="en-US" altLang="zh-CN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团队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团队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3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53117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1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Raleway Light"/>
                        </a:rPr>
                        <a:t> 公司关键信息的例行传递 </a:t>
                      </a:r>
                      <a:endParaRPr lang="en-US" altLang="zh-CN" sz="1600" b="1" i="0" u="none" strike="noStrike" cap="none" spc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Raleway Light"/>
                      </a:endParaRPr>
                    </a:p>
                    <a:p>
                      <a:pPr marL="0" marR="0" lvl="0" indent="0" algn="ctr" defTabSz="6858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(</a:t>
                      </a:r>
                      <a:r>
                        <a:rPr lang="zh-CN" altLang="en-US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报刊、新闻稿</a:t>
                      </a:r>
                      <a:r>
                        <a:rPr lang="en-US" altLang="zh-CN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)</a:t>
                      </a:r>
                      <a:endParaRPr lang="en-US" altLang="zh-CN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团队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团队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05636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600" b="1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Raleway Light"/>
                        </a:rPr>
                        <a:t> 例行业务沟通</a:t>
                      </a:r>
                      <a:r>
                        <a:rPr lang="en-US" altLang="zh-CN" sz="1600" b="1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Raleway Light"/>
                        </a:rPr>
                        <a:t>/</a:t>
                      </a:r>
                      <a:r>
                        <a:rPr lang="zh-CN" altLang="en-US" sz="1600" b="1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Raleway Light"/>
                        </a:rPr>
                        <a:t>部门联谊</a:t>
                      </a:r>
                      <a:endParaRPr lang="zh-CN" altLang="en-US" sz="1600" b="1" i="0" u="none" strike="noStrike" cap="none" spc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Raleway Light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团队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团队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25" name="Rectangle 11"/>
          <p:cNvSpPr/>
          <p:nvPr/>
        </p:nvSpPr>
        <p:spPr bwMode="auto">
          <a:xfrm>
            <a:off x="452691" y="266238"/>
            <a:ext cx="9729534" cy="58928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>
            <a:lvl1pPr>
              <a:defRPr sz="3200" b="1">
                <a:solidFill>
                  <a:srgbClr val="172F5B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en-US" altLang="zh-CN" sz="3600" dirty="0">
                <a:cs typeface="+mj-cs"/>
                <a:sym typeface="微软雅黑" panose="020B0503020204020204" pitchFamily="34" charset="-122"/>
              </a:rPr>
              <a:t>普遍客户关系拓展的基本方法3 – 文体活动</a:t>
            </a:r>
            <a:endParaRPr lang="en-US" altLang="zh-CN" sz="3600" dirty="0">
              <a:cs typeface="+mj-cs"/>
              <a:sym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6C32A535-F1C9-40B4-A7A8-85959379EF3B}" type="slidenum">
              <a:rPr lang="zh-CN" altLang="en-US" smtClean="0"/>
            </a:fld>
            <a:endParaRPr lang="zh-CN" altLang="en-US" dirty="0"/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68440" y="1316852"/>
          <a:ext cx="11879627" cy="48003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0153"/>
                <a:gridCol w="3420745"/>
                <a:gridCol w="1197610"/>
                <a:gridCol w="1691640"/>
                <a:gridCol w="1386840"/>
                <a:gridCol w="1193165"/>
                <a:gridCol w="939474"/>
              </a:tblGrid>
              <a:tr h="704304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普遍客户关系拓展维度</a:t>
                      </a:r>
                      <a:endParaRPr lang="zh-CN" altLang="en-US" sz="13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关键活动</a:t>
                      </a:r>
                      <a:endParaRPr lang="zh-CN" altLang="en-US" sz="13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接口部门</a:t>
                      </a:r>
                      <a:endParaRPr lang="zh-CN" altLang="en-US" sz="13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今年已经组织的活动</a:t>
                      </a:r>
                      <a:endParaRPr lang="zh-CN" altLang="en-US" sz="13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即将组织的活动</a:t>
                      </a:r>
                      <a:endParaRPr lang="zh-CN" altLang="en-US" sz="13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对口客户部门</a:t>
                      </a:r>
                      <a:endParaRPr lang="zh-CN" altLang="en-US" sz="13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备注</a:t>
                      </a:r>
                      <a:endParaRPr lang="zh-CN" altLang="en-US" sz="13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784031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zh-CN" altLang="en-US" sz="1900" b="1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文体活动</a:t>
                      </a:r>
                      <a:endParaRPr lang="zh-CN" altLang="en-US" sz="19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Raleway Light"/>
                        </a:rPr>
                        <a:t> 体育活动</a:t>
                      </a:r>
                      <a:r>
                        <a:rPr lang="en-US" altLang="zh-CN" sz="1600" b="1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Raleway Light"/>
                        </a:rPr>
                        <a:t> </a:t>
                      </a:r>
                      <a:endParaRPr lang="en-US" altLang="zh-CN" sz="1600" b="1" i="0" u="none" strike="noStrike" cap="none" spc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Raleway Light"/>
                      </a:endParaRPr>
                    </a:p>
                    <a:p>
                      <a:pPr algn="ctr" fontAlgn="ctr"/>
                      <a:r>
                        <a:rPr lang="en-US" altLang="zh-CN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</a:t>
                      </a:r>
                      <a:r>
                        <a:rPr lang="zh-CN" altLang="en-US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当地体育赛事、爬山</a:t>
                      </a:r>
                      <a:r>
                        <a:rPr lang="en-US" altLang="zh-CN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团队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团队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41629"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Raleway Light"/>
                        </a:rPr>
                        <a:t> 双方团队例行体育活动 </a:t>
                      </a:r>
                      <a:endParaRPr lang="en-US" altLang="zh-CN" sz="1600" b="1" i="0" u="none" strike="noStrike" cap="none" spc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Raleway Light"/>
                      </a:endParaRPr>
                    </a:p>
                    <a:p>
                      <a:pPr algn="ctr" fontAlgn="ctr"/>
                      <a:r>
                        <a:rPr lang="en-US" altLang="zh-CN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</a:t>
                      </a:r>
                      <a:r>
                        <a:rPr lang="zh-CN" altLang="en-US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每周例行足球</a:t>
                      </a:r>
                      <a:r>
                        <a:rPr lang="en-US" altLang="zh-CN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团队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团队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99231"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Raleway Light"/>
                        </a:rPr>
                        <a:t> 文娱活动</a:t>
                      </a:r>
                      <a:r>
                        <a:rPr lang="en-US" altLang="zh-CN" sz="1600" b="1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Raleway Light"/>
                        </a:rPr>
                        <a:t>: </a:t>
                      </a:r>
                      <a:r>
                        <a:rPr lang="zh-CN" altLang="en-US" sz="1600" b="1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Raleway Light"/>
                        </a:rPr>
                        <a:t>当地演出 </a:t>
                      </a:r>
                      <a:endParaRPr lang="en-US" altLang="zh-CN" sz="1600" b="1" i="0" u="none" strike="noStrike" cap="none" spc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Raleway Light"/>
                      </a:endParaRPr>
                    </a:p>
                    <a:p>
                      <a:pPr algn="ctr" fontAlgn="ctr"/>
                      <a:r>
                        <a:rPr lang="en-US" altLang="zh-CN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</a:t>
                      </a:r>
                      <a:r>
                        <a:rPr lang="zh-CN" altLang="en-US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演唱会</a:t>
                      </a:r>
                      <a:r>
                        <a:rPr lang="en-US" altLang="zh-CN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团队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团队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56829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600" b="1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Raleway Light"/>
                        </a:rPr>
                        <a:t> 文娱活动</a:t>
                      </a:r>
                      <a:r>
                        <a:rPr lang="en-US" altLang="zh-CN" sz="1600" b="1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Raleway Light"/>
                        </a:rPr>
                        <a:t>: </a:t>
                      </a:r>
                      <a:r>
                        <a:rPr lang="zh-CN" altLang="en-US" sz="1600" b="1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Raleway Light"/>
                        </a:rPr>
                        <a:t>娱乐休闲活动</a:t>
                      </a:r>
                      <a:endParaRPr lang="zh-CN" altLang="en-US" sz="1600" b="1" i="0" u="none" strike="noStrike" cap="none" spc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Raleway Light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团队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团队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14312"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Raleway Light"/>
                        </a:rPr>
                        <a:t> 文娱活动</a:t>
                      </a:r>
                      <a:r>
                        <a:rPr lang="en-US" altLang="zh-CN" sz="1600" b="1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Raleway Light"/>
                        </a:rPr>
                        <a:t>: </a:t>
                      </a:r>
                      <a:r>
                        <a:rPr lang="zh-CN" altLang="en-US" sz="1600" b="1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Raleway Light"/>
                        </a:rPr>
                        <a:t>当地大型节日庆祝会 </a:t>
                      </a:r>
                      <a:endParaRPr lang="en-US" altLang="zh-CN" sz="1600" b="1" i="0" u="none" strike="noStrike" cap="none" spc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Raleway Light"/>
                      </a:endParaRPr>
                    </a:p>
                    <a:p>
                      <a:pPr algn="ctr" fontAlgn="ctr"/>
                      <a:r>
                        <a:rPr lang="en-US" altLang="zh-CN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</a:t>
                      </a:r>
                      <a:r>
                        <a:rPr lang="zh-CN" altLang="en-US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如新年、春节、国庆、家庭日等</a:t>
                      </a:r>
                      <a:r>
                        <a:rPr lang="en-US" altLang="zh-CN" sz="13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团队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100" b="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团队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i="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25" name="Rectangle 11"/>
          <p:cNvSpPr/>
          <p:nvPr/>
        </p:nvSpPr>
        <p:spPr bwMode="auto">
          <a:xfrm>
            <a:off x="483171" y="238298"/>
            <a:ext cx="9729534" cy="64516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>
            <a:lvl1pPr>
              <a:defRPr sz="3200" b="1">
                <a:solidFill>
                  <a:srgbClr val="172F5B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en-US" altLang="zh-CN" sz="3600" dirty="0">
                <a:cs typeface="+mj-cs"/>
                <a:sym typeface="微软雅黑" panose="020B0503020204020204" pitchFamily="34" charset="-122"/>
              </a:rPr>
              <a:t>普遍客户关系拓展的基本方法4 – 社会活动</a:t>
            </a:r>
            <a:endParaRPr lang="en-US" altLang="zh-CN" sz="3600" dirty="0">
              <a:cs typeface="+mj-cs"/>
              <a:sym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6C32A535-F1C9-40B4-A7A8-85959379EF3B}" type="slidenum">
              <a:rPr lang="zh-CN" altLang="en-US" smtClean="0"/>
            </a:fld>
            <a:endParaRPr lang="zh-CN" altLang="en-US" dirty="0"/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43933" y="1786130"/>
          <a:ext cx="11904133" cy="40322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4383"/>
                <a:gridCol w="3155950"/>
                <a:gridCol w="1149350"/>
                <a:gridCol w="1887855"/>
                <a:gridCol w="1490980"/>
                <a:gridCol w="1265555"/>
                <a:gridCol w="900060"/>
              </a:tblGrid>
              <a:tr h="90648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普遍客户关系拓展维度</a:t>
                      </a:r>
                      <a:endParaRPr lang="zh-CN" altLang="en-US" sz="13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关键活动</a:t>
                      </a:r>
                      <a:endParaRPr lang="zh-CN" altLang="en-US" sz="13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接口部门</a:t>
                      </a:r>
                      <a:endParaRPr lang="zh-CN" altLang="en-US" sz="13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今年已经组织的活动</a:t>
                      </a:r>
                      <a:endParaRPr lang="zh-CN" altLang="en-US" sz="13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即将组织的活动</a:t>
                      </a:r>
                      <a:endParaRPr lang="zh-CN" altLang="en-US" sz="13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对口客户部门</a:t>
                      </a:r>
                      <a:endParaRPr lang="zh-CN" altLang="en-US" sz="13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备注</a:t>
                      </a:r>
                      <a:endParaRPr lang="zh-CN" altLang="en-US" sz="13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156289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900" b="1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社会公益活动</a:t>
                      </a:r>
                      <a:endParaRPr lang="zh-CN" altLang="en-US" sz="19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600" b="1" i="0" u="none" strike="noStrike" cap="none" spc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Raleway Light"/>
                        </a:rPr>
                        <a:t>客户建议的相关活动 </a:t>
                      </a:r>
                      <a:endParaRPr lang="en-US" altLang="zh-CN" sz="1600" b="1" i="0" u="none" strike="noStrike" cap="none" spc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Raleway Light"/>
                      </a:endParaRPr>
                    </a:p>
                    <a:p>
                      <a:pPr algn="ctr" fontAlgn="ctr"/>
                      <a:r>
                        <a:rPr lang="en-US" altLang="zh-CN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(</a:t>
                      </a:r>
                      <a:r>
                        <a:rPr lang="zh-CN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联合慈善活动，捐赠活动</a:t>
                      </a:r>
                      <a:r>
                        <a:rPr lang="en-US" altLang="zh-CN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)</a:t>
                      </a: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子公司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子公司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62899">
                <a:tc vMerge="1">
                  <a:tcPr marL="4534" marR="4534" marT="453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Raleway Light"/>
                        </a:rPr>
                        <a:t>我方主动策划发起的活动 </a:t>
                      </a:r>
                      <a:endParaRPr kumimoji="0" lang="en-US" altLang="zh-CN" sz="16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Raleway Light"/>
                      </a:endParaRPr>
                    </a:p>
                    <a:p>
                      <a:pPr marL="0" marR="0" lvl="0" indent="0" algn="ctr" defTabSz="6858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13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Raleway Light"/>
                        </a:rPr>
                        <a:t>(</a:t>
                      </a:r>
                      <a:r>
                        <a:rPr kumimoji="0" lang="zh-CN" altLang="en-US" sz="13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Raleway Light"/>
                        </a:rPr>
                        <a:t>金种子</a:t>
                      </a:r>
                      <a:r>
                        <a:rPr kumimoji="0" lang="en-US" altLang="zh-CN" sz="13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Raleway Light"/>
                        </a:rPr>
                        <a:t>)</a:t>
                      </a:r>
                      <a:endParaRPr kumimoji="0" lang="zh-CN" altLang="en-US" sz="13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  <a:sym typeface="Raleway Light"/>
                      </a:endParaRPr>
                    </a:p>
                    <a:p>
                      <a:pPr marL="0" marR="0" lvl="0" indent="0" algn="ctr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子公司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XX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</a:rPr>
                        <a:t>子公司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045" marR="6045" marT="6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0">
        <p14:gallery dir="l"/>
      </p:transition>
    </mc:Choice>
    <mc:Fallback>
      <p:transition spd="slow" advClick="0" advTm="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914173" y="1700390"/>
            <a:ext cx="4768266" cy="4303981"/>
            <a:chOff x="2100902" y="1814813"/>
            <a:chExt cx="3176696" cy="2867382"/>
          </a:xfrm>
        </p:grpSpPr>
        <p:sp>
          <p:nvSpPr>
            <p:cNvPr id="3" name="Shape 196"/>
            <p:cNvSpPr/>
            <p:nvPr/>
          </p:nvSpPr>
          <p:spPr>
            <a:xfrm>
              <a:off x="2100902" y="1814813"/>
              <a:ext cx="3174030" cy="1018566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lumMod val="50000"/>
              </a:schemeClr>
            </a:solidFill>
            <a:ln w="12700">
              <a:noFill/>
            </a:ln>
          </p:spPr>
          <p:txBody>
            <a:bodyPr wrap="square" lIns="44532" tIns="44532" rIns="44532" bIns="44532" anchor="ctr"/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组织客户关系</a:t>
              </a:r>
              <a:endParaRPr kumimoji="0" lang="zh-CN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梯形 3"/>
            <p:cNvSpPr/>
            <p:nvPr/>
          </p:nvSpPr>
          <p:spPr>
            <a:xfrm>
              <a:off x="2100902" y="4234306"/>
              <a:ext cx="3174030" cy="447889"/>
            </a:xfrm>
            <a:prstGeom prst="trapezoid">
              <a:avLst>
                <a:gd name="adj" fmla="val 0"/>
              </a:avLst>
            </a:prstGeom>
            <a:solidFill>
              <a:srgbClr val="A6A6A6"/>
            </a:solidFill>
            <a:ln w="12700" cap="flat">
              <a:noFill/>
              <a:prstDash val="solid"/>
              <a:round/>
            </a:ln>
          </p:spPr>
          <p:style>
            <a:lnRef idx="0">
              <a:srgbClr val="FFFFFF"/>
            </a:lnRef>
            <a:fillRef idx="0">
              <a:srgbClr val="FFFFFF"/>
            </a:fillRef>
            <a:effectRef idx="0">
              <a:srgbClr val="FFFFFF"/>
            </a:effectRef>
            <a:fontRef idx="none"/>
          </p:style>
          <p:txBody>
            <a:bodyPr rot="0" vertOverflow="overflow" horzOverflow="overflow" vert="horz" wrap="square" lIns="44532" tIns="44532" rIns="44532" bIns="44532" numCol="1" spcCol="38100" rtlCol="0" anchor="ctr" forceAA="0">
              <a:noAutofit/>
            </a:bodyPr>
            <a:lstStyle/>
            <a:p>
              <a:pPr marL="0" marR="0" lvl="0" indent="0" algn="ctr" defTabSz="46609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Helvetica"/>
                </a:rPr>
                <a:t>普遍客户关系</a:t>
              </a:r>
              <a:endPara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Helvetica"/>
              </a:endParaRPr>
            </a:p>
          </p:txBody>
        </p:sp>
        <p:grpSp>
          <p:nvGrpSpPr>
            <p:cNvPr id="5" name="组合 4"/>
            <p:cNvGrpSpPr/>
            <p:nvPr/>
          </p:nvGrpSpPr>
          <p:grpSpPr>
            <a:xfrm>
              <a:off x="2103569" y="2914496"/>
              <a:ext cx="420850" cy="1238693"/>
              <a:chOff x="770940" y="2792713"/>
              <a:chExt cx="651933" cy="1648461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770940" y="2792713"/>
                <a:ext cx="651933" cy="1648461"/>
              </a:xfrm>
              <a:prstGeom prst="rect">
                <a:avLst/>
              </a:prstGeom>
              <a:solidFill>
                <a:srgbClr val="A6A6A6"/>
              </a:solidFill>
              <a:ln w="12700" cap="flat">
                <a:noFill/>
                <a:prstDash val="solid"/>
                <a:round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none"/>
            </p:style>
            <p:txBody>
              <a:bodyPr rot="0" vertOverflow="overflow" horzOverflow="overflow" vert="horz" wrap="square" lIns="44532" tIns="44532" rIns="44532" bIns="44532" numCol="1" spcCol="38100" rtlCol="0" anchor="ctr" forceAA="0">
                <a:noAutofit/>
              </a:bodyPr>
              <a:lstStyle/>
              <a:p>
                <a:pPr marL="0" marR="0" lvl="0" indent="0" algn="l" defTabSz="46609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Helvetica"/>
                </a:endParaRPr>
              </a:p>
            </p:txBody>
          </p:sp>
          <p:sp>
            <p:nvSpPr>
              <p:cNvPr id="19" name="文本框 18"/>
              <p:cNvSpPr txBox="1"/>
              <p:nvPr/>
            </p:nvSpPr>
            <p:spPr>
              <a:xfrm>
                <a:off x="901173" y="2841822"/>
                <a:ext cx="378684" cy="1552787"/>
              </a:xfrm>
              <a:prstGeom prst="rect">
                <a:avLst/>
              </a:prstGeom>
              <a:noFill/>
              <a:ln w="3175" cap="flat">
                <a:noFill/>
                <a:miter lim="400000"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none"/>
            </p:style>
            <p:txBody>
              <a:bodyPr rot="0" vertOverflow="overflow" horzOverflow="overflow" vert="eaVert" wrap="square" lIns="44532" tIns="44532" rIns="44532" bIns="44532" numCol="1" spcCol="38100" rtlCol="0" anchor="t" forceAA="0">
                <a:spAutoFit/>
              </a:bodyPr>
              <a:lstStyle/>
              <a:p>
                <a:pPr marL="0" marR="0" lvl="0" indent="0" algn="ctr" defTabSz="46609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sym typeface="Helvetica"/>
                  </a:rPr>
                  <a:t>关键客户关系</a:t>
                </a:r>
                <a:endParaRPr kumimoji="0" lang="zh-CN" alt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Helvetica"/>
                </a:endParaRPr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2791863" y="2914496"/>
              <a:ext cx="420850" cy="1238693"/>
              <a:chOff x="770940" y="2792713"/>
              <a:chExt cx="651933" cy="1648461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770940" y="2792713"/>
                <a:ext cx="651933" cy="1648461"/>
              </a:xfrm>
              <a:prstGeom prst="rect">
                <a:avLst/>
              </a:prstGeom>
              <a:solidFill>
                <a:srgbClr val="A6A6A6"/>
              </a:solidFill>
              <a:ln w="12700" cap="flat">
                <a:noFill/>
                <a:prstDash val="solid"/>
                <a:round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none"/>
            </p:style>
            <p:txBody>
              <a:bodyPr rot="0" vertOverflow="overflow" horzOverflow="overflow" vert="horz" wrap="square" lIns="44532" tIns="44532" rIns="44532" bIns="44532" numCol="1" spcCol="38100" rtlCol="0" anchor="ctr" forceAA="0">
                <a:noAutofit/>
              </a:bodyPr>
              <a:lstStyle/>
              <a:p>
                <a:pPr marL="0" marR="0" lvl="0" indent="0" algn="l" defTabSz="46609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Helvetica"/>
                </a:endParaRPr>
              </a:p>
            </p:txBody>
          </p:sp>
          <p:sp>
            <p:nvSpPr>
              <p:cNvPr id="17" name="文本框 16"/>
              <p:cNvSpPr txBox="1"/>
              <p:nvPr/>
            </p:nvSpPr>
            <p:spPr>
              <a:xfrm>
                <a:off x="901173" y="2841822"/>
                <a:ext cx="378684" cy="1552787"/>
              </a:xfrm>
              <a:prstGeom prst="rect">
                <a:avLst/>
              </a:prstGeom>
              <a:noFill/>
              <a:ln w="3175" cap="flat">
                <a:noFill/>
                <a:miter lim="400000"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none"/>
            </p:style>
            <p:txBody>
              <a:bodyPr rot="0" vertOverflow="overflow" horzOverflow="overflow" vert="eaVert" wrap="square" lIns="44532" tIns="44532" rIns="44532" bIns="44532" numCol="1" spcCol="38100" rtlCol="0" anchor="t" forceAA="0">
                <a:spAutoFit/>
              </a:bodyPr>
              <a:lstStyle/>
              <a:p>
                <a:pPr marL="0" marR="0" lvl="0" indent="0" algn="ctr" defTabSz="46609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sym typeface="Helvetica"/>
                  </a:rPr>
                  <a:t>关键客户关系</a:t>
                </a:r>
                <a:endParaRPr kumimoji="0" lang="zh-CN" alt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Helvetica"/>
                </a:endParaRPr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3480158" y="2914496"/>
              <a:ext cx="420850" cy="1238693"/>
              <a:chOff x="770940" y="2792713"/>
              <a:chExt cx="651933" cy="1648461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770940" y="2792713"/>
                <a:ext cx="651933" cy="1648461"/>
              </a:xfrm>
              <a:prstGeom prst="rect">
                <a:avLst/>
              </a:prstGeom>
              <a:solidFill>
                <a:srgbClr val="A6A6A6"/>
              </a:solidFill>
              <a:ln w="12700" cap="flat">
                <a:noFill/>
                <a:prstDash val="solid"/>
                <a:round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none"/>
            </p:style>
            <p:txBody>
              <a:bodyPr rot="0" vertOverflow="overflow" horzOverflow="overflow" vert="horz" wrap="square" lIns="44532" tIns="44532" rIns="44532" bIns="44532" numCol="1" spcCol="38100" rtlCol="0" anchor="ctr" forceAA="0">
                <a:noAutofit/>
              </a:bodyPr>
              <a:lstStyle/>
              <a:p>
                <a:pPr marL="0" marR="0" lvl="0" indent="0" algn="l" defTabSz="46609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Helvetica"/>
                </a:endParaRPr>
              </a:p>
            </p:txBody>
          </p:sp>
          <p:sp>
            <p:nvSpPr>
              <p:cNvPr id="15" name="文本框 14"/>
              <p:cNvSpPr txBox="1"/>
              <p:nvPr/>
            </p:nvSpPr>
            <p:spPr>
              <a:xfrm>
                <a:off x="901173" y="2841822"/>
                <a:ext cx="378684" cy="1552787"/>
              </a:xfrm>
              <a:prstGeom prst="rect">
                <a:avLst/>
              </a:prstGeom>
              <a:noFill/>
              <a:ln w="3175" cap="flat">
                <a:noFill/>
                <a:miter lim="400000"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none"/>
            </p:style>
            <p:txBody>
              <a:bodyPr rot="0" vertOverflow="overflow" horzOverflow="overflow" vert="eaVert" wrap="square" lIns="44532" tIns="44532" rIns="44532" bIns="44532" numCol="1" spcCol="38100" rtlCol="0" anchor="t" forceAA="0">
                <a:spAutoFit/>
              </a:bodyPr>
              <a:lstStyle/>
              <a:p>
                <a:pPr marL="0" marR="0" lvl="0" indent="0" algn="ctr" defTabSz="46609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sym typeface="Helvetica"/>
                  </a:rPr>
                  <a:t>关键客户关系</a:t>
                </a:r>
                <a:endParaRPr kumimoji="0" lang="zh-CN" alt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Helvetica"/>
                </a:endParaRPr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4168453" y="2914496"/>
              <a:ext cx="420850" cy="1238693"/>
              <a:chOff x="770940" y="2792713"/>
              <a:chExt cx="651933" cy="1648461"/>
            </a:xfrm>
          </p:grpSpPr>
          <p:sp>
            <p:nvSpPr>
              <p:cNvPr id="12" name="矩形 11"/>
              <p:cNvSpPr/>
              <p:nvPr/>
            </p:nvSpPr>
            <p:spPr>
              <a:xfrm>
                <a:off x="770940" y="2792713"/>
                <a:ext cx="651933" cy="1648461"/>
              </a:xfrm>
              <a:prstGeom prst="rect">
                <a:avLst/>
              </a:prstGeom>
              <a:solidFill>
                <a:srgbClr val="A6A6A6"/>
              </a:solidFill>
              <a:ln w="12700" cap="flat">
                <a:noFill/>
                <a:prstDash val="solid"/>
                <a:round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none"/>
            </p:style>
            <p:txBody>
              <a:bodyPr rot="0" vertOverflow="overflow" horzOverflow="overflow" vert="horz" wrap="square" lIns="44532" tIns="44532" rIns="44532" bIns="44532" numCol="1" spcCol="38100" rtlCol="0" anchor="ctr" forceAA="0">
                <a:noAutofit/>
              </a:bodyPr>
              <a:lstStyle/>
              <a:p>
                <a:pPr marL="0" marR="0" lvl="0" indent="0" algn="l" defTabSz="46609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Helvetica"/>
                </a:endParaRPr>
              </a:p>
            </p:txBody>
          </p:sp>
          <p:sp>
            <p:nvSpPr>
              <p:cNvPr id="13" name="文本框 12"/>
              <p:cNvSpPr txBox="1"/>
              <p:nvPr/>
            </p:nvSpPr>
            <p:spPr>
              <a:xfrm>
                <a:off x="901173" y="2841822"/>
                <a:ext cx="378684" cy="1552787"/>
              </a:xfrm>
              <a:prstGeom prst="rect">
                <a:avLst/>
              </a:prstGeom>
              <a:noFill/>
              <a:ln w="3175" cap="flat">
                <a:noFill/>
                <a:miter lim="400000"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none"/>
            </p:style>
            <p:txBody>
              <a:bodyPr rot="0" vertOverflow="overflow" horzOverflow="overflow" vert="eaVert" wrap="square" lIns="44532" tIns="44532" rIns="44532" bIns="44532" numCol="1" spcCol="38100" rtlCol="0" anchor="t" forceAA="0">
                <a:spAutoFit/>
              </a:bodyPr>
              <a:lstStyle/>
              <a:p>
                <a:pPr marL="0" marR="0" lvl="0" indent="0" algn="ctr" defTabSz="46609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sym typeface="Helvetica"/>
                  </a:rPr>
                  <a:t>关键客户关系</a:t>
                </a:r>
                <a:endParaRPr kumimoji="0" lang="zh-CN" alt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Helvetica"/>
                </a:endParaRPr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4856748" y="2914496"/>
              <a:ext cx="420850" cy="1238693"/>
              <a:chOff x="770940" y="2792713"/>
              <a:chExt cx="651933" cy="1648461"/>
            </a:xfrm>
          </p:grpSpPr>
          <p:sp>
            <p:nvSpPr>
              <p:cNvPr id="10" name="矩形 9"/>
              <p:cNvSpPr/>
              <p:nvPr/>
            </p:nvSpPr>
            <p:spPr>
              <a:xfrm>
                <a:off x="770940" y="2792713"/>
                <a:ext cx="651933" cy="1648461"/>
              </a:xfrm>
              <a:prstGeom prst="rect">
                <a:avLst/>
              </a:prstGeom>
              <a:solidFill>
                <a:srgbClr val="A6A6A6"/>
              </a:solidFill>
              <a:ln w="12700" cap="flat">
                <a:noFill/>
                <a:prstDash val="solid"/>
                <a:round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none"/>
            </p:style>
            <p:txBody>
              <a:bodyPr rot="0" vertOverflow="overflow" horzOverflow="overflow" vert="horz" wrap="square" lIns="44532" tIns="44532" rIns="44532" bIns="44532" numCol="1" spcCol="38100" rtlCol="0" anchor="ctr" forceAA="0">
                <a:noAutofit/>
              </a:bodyPr>
              <a:lstStyle/>
              <a:p>
                <a:pPr marL="0" marR="0" lvl="0" indent="0" algn="l" defTabSz="46609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Helvetica"/>
                </a:endParaRPr>
              </a:p>
            </p:txBody>
          </p:sp>
          <p:sp>
            <p:nvSpPr>
              <p:cNvPr id="11" name="文本框 10"/>
              <p:cNvSpPr txBox="1"/>
              <p:nvPr/>
            </p:nvSpPr>
            <p:spPr>
              <a:xfrm>
                <a:off x="901173" y="2841822"/>
                <a:ext cx="378684" cy="1552787"/>
              </a:xfrm>
              <a:prstGeom prst="rect">
                <a:avLst/>
              </a:prstGeom>
              <a:noFill/>
              <a:ln w="3175" cap="flat">
                <a:noFill/>
                <a:miter lim="400000"/>
              </a:ln>
            </p:spPr>
            <p:style>
              <a:lnRef idx="0">
                <a:srgbClr val="FFFFFF"/>
              </a:lnRef>
              <a:fillRef idx="0">
                <a:srgbClr val="FFFFFF"/>
              </a:fillRef>
              <a:effectRef idx="0">
                <a:srgbClr val="FFFFFF"/>
              </a:effectRef>
              <a:fontRef idx="none"/>
            </p:style>
            <p:txBody>
              <a:bodyPr rot="0" vertOverflow="overflow" horzOverflow="overflow" vert="eaVert" wrap="square" lIns="44532" tIns="44532" rIns="44532" bIns="44532" numCol="1" spcCol="38100" rtlCol="0" anchor="t" forceAA="0">
                <a:spAutoFit/>
              </a:bodyPr>
              <a:lstStyle/>
              <a:p>
                <a:pPr marL="0" marR="0" lvl="0" indent="0" algn="ctr" defTabSz="46609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sym typeface="Helvetica"/>
                  </a:rPr>
                  <a:t>关键客户关系</a:t>
                </a:r>
                <a:endParaRPr kumimoji="0" lang="zh-CN" alt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Helvetica"/>
                </a:endParaRPr>
              </a:p>
            </p:txBody>
          </p:sp>
        </p:grpSp>
      </p:grpSp>
      <p:sp>
        <p:nvSpPr>
          <p:cNvPr id="20" name="三角形 19"/>
          <p:cNvSpPr/>
          <p:nvPr/>
        </p:nvSpPr>
        <p:spPr>
          <a:xfrm rot="16200000">
            <a:off x="5822752" y="2496036"/>
            <a:ext cx="348056" cy="191231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70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35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cxnSp>
        <p:nvCxnSpPr>
          <p:cNvPr id="21" name="直线连接符 18"/>
          <p:cNvCxnSpPr/>
          <p:nvPr/>
        </p:nvCxnSpPr>
        <p:spPr>
          <a:xfrm>
            <a:off x="6092396" y="1700213"/>
            <a:ext cx="0" cy="432117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hape 669"/>
          <p:cNvSpPr/>
          <p:nvPr/>
        </p:nvSpPr>
        <p:spPr>
          <a:xfrm>
            <a:off x="6229952" y="1676537"/>
            <a:ext cx="4913639" cy="559435"/>
          </a:xfrm>
          <a:prstGeom prst="rect">
            <a:avLst/>
          </a:prstGeom>
          <a:noFill/>
          <a:ln w="12700">
            <a:noFill/>
          </a:ln>
        </p:spPr>
        <p:txBody>
          <a:bodyPr wrap="square" lIns="34268" tIns="34268" rIns="34268" bIns="34268" anchor="ctr">
            <a:spAutoFit/>
          </a:bodyPr>
          <a:lstStyle/>
          <a:p>
            <a:pPr marL="0" marR="0" lvl="0" indent="0" algn="ctr" defTabSz="68516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组织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客户关系基本概念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4" name="Shape 212"/>
          <p:cNvSpPr/>
          <p:nvPr/>
        </p:nvSpPr>
        <p:spPr>
          <a:xfrm>
            <a:off x="7613578" y="2552922"/>
            <a:ext cx="3567357" cy="1159510"/>
          </a:xfrm>
          <a:prstGeom prst="rect">
            <a:avLst/>
          </a:prstGeom>
          <a:noFill/>
          <a:ln w="3175">
            <a:noFill/>
          </a:ln>
        </p:spPr>
        <p:txBody>
          <a:bodyPr wrap="square" lIns="26042" tIns="26042" rIns="26042" bIns="26042" anchor="ctr">
            <a:spAutoFit/>
          </a:bodyPr>
          <a:lstStyle/>
          <a:p>
            <a:pPr algn="just" defTabSz="685800" fontAlgn="auto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为实现长期可持续的互利合作，公司与客户组织发生的各种联系。（目标：公司层面）</a:t>
            </a:r>
            <a:endParaRPr lang="zh-CN" altLang="en-US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6" name="Shape 213"/>
          <p:cNvSpPr/>
          <p:nvPr/>
        </p:nvSpPr>
        <p:spPr>
          <a:xfrm>
            <a:off x="7613578" y="4210884"/>
            <a:ext cx="4172019" cy="1667510"/>
          </a:xfrm>
          <a:prstGeom prst="rect">
            <a:avLst/>
          </a:prstGeom>
          <a:noFill/>
          <a:ln w="3175">
            <a:noFill/>
          </a:ln>
        </p:spPr>
        <p:txBody>
          <a:bodyPr wrap="square" lIns="26042" tIns="26042" rIns="26042" bIns="26042" anchor="ctr">
            <a:spAutoFit/>
          </a:bodyPr>
          <a:lstStyle/>
          <a:p>
            <a:pPr algn="just" defTabSz="685800" fontAlgn="auto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建立组织互信及双方战略匹配，支撑业务持续增长</a:t>
            </a:r>
            <a:endParaRPr lang="zh-CN" altLang="en-US" sz="14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just" defTabSz="685800" fontAlgn="auto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营造双方良好的合作氛围</a:t>
            </a:r>
            <a:endParaRPr lang="en-US" altLang="zh-CN" sz="14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just" defTabSz="685800" fontAlgn="auto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3.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提升关键客户和业务部门的合作意愿度</a:t>
            </a:r>
            <a:endParaRPr lang="zh-CN" altLang="en-US" sz="14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just" defTabSz="685800" fontAlgn="auto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4.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减少双方的合作关系受到单点个人客户关系更换带来的负面影响</a:t>
            </a:r>
            <a:endParaRPr lang="zh-CN" altLang="en-US" sz="14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6647743" y="2839832"/>
            <a:ext cx="789940" cy="456565"/>
          </a:xfrm>
          <a:prstGeom prst="rect">
            <a:avLst/>
          </a:prstGeom>
          <a:noFill/>
          <a:ln w="3175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4448" tIns="44448" rIns="44448" bIns="44448" numCol="1" spcCol="38100" rtlCol="0" anchor="t" forceAA="0">
            <a:spAutoFit/>
          </a:bodyPr>
          <a:lstStyle/>
          <a:p>
            <a:pPr defTabSz="465455" fontAlgn="auto" hangingPunct="0">
              <a:spcBef>
                <a:spcPts val="0"/>
              </a:spcBef>
              <a:spcAft>
                <a:spcPts val="0"/>
              </a:spcAft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定义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6647743" y="4862470"/>
            <a:ext cx="965835" cy="456565"/>
          </a:xfrm>
          <a:prstGeom prst="rect">
            <a:avLst/>
          </a:prstGeom>
          <a:noFill/>
          <a:ln w="3175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44448" tIns="44448" rIns="44448" bIns="44448" numCol="1" spcCol="38100" rtlCol="0" anchor="t" forceAA="0">
            <a:spAutoFit/>
          </a:bodyPr>
          <a:lstStyle/>
          <a:p>
            <a:pPr defTabSz="465455" fontAlgn="auto" hangingPunct="0">
              <a:spcBef>
                <a:spcPts val="0"/>
              </a:spcBef>
              <a:spcAft>
                <a:spcPts val="0"/>
              </a:spcAft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价值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TABLE_BEAUTIFY" val="smartTable{ab2021f6-f089-4316-a1ea-f8f2f34b2dbf}"/>
  <p:tag name="TABLE_ENDDRAG_ORIGIN_RECT" val="743*402"/>
  <p:tag name="TABLE_ENDDRAG_RECT" val="117*164*743*402"/>
</p:tagLst>
</file>

<file path=ppt/tags/tag115.xml><?xml version="1.0" encoding="utf-8"?>
<p:tagLst xmlns:p="http://schemas.openxmlformats.org/presentationml/2006/main">
  <p:tag name="KSO_WM_UNIT_TABLE_BEAUTIFY" val="smartTable{bbadcdc4-f851-4f94-b7df-20f70de1ee86}"/>
</p:tagLst>
</file>

<file path=ppt/tags/tag116.xml><?xml version="1.0" encoding="utf-8"?>
<p:tagLst xmlns:p="http://schemas.openxmlformats.org/presentationml/2006/main">
  <p:tag name="KSO_WM_UNIT_TABLE_BEAUTIFY" val="smartTable{d1a8c601-a078-46a1-ba00-e20751479faf}"/>
</p:tagLst>
</file>

<file path=ppt/tags/tag117.xml><?xml version="1.0" encoding="utf-8"?>
<p:tagLst xmlns:p="http://schemas.openxmlformats.org/presentationml/2006/main">
  <p:tag name="KSO_WM_UNIT_TABLE_BEAUTIFY" val="smartTable{062a5834-a863-47e8-8ac1-e2460f6e7d34}"/>
</p:tagLst>
</file>

<file path=ppt/tags/tag118.xml><?xml version="1.0" encoding="utf-8"?>
<p:tagLst xmlns:p="http://schemas.openxmlformats.org/presentationml/2006/main">
  <p:tag name="KSO_WM_UNIT_TABLE_BEAUTIFY" val="smartTable{7282aa57-8d80-41b1-90c5-477387779924}"/>
</p:tagLst>
</file>

<file path=ppt/tags/tag119.xml><?xml version="1.0" encoding="utf-8"?>
<p:tagLst xmlns:p="http://schemas.openxmlformats.org/presentationml/2006/main">
  <p:tag name="KSO_WM_UNIT_TABLE_BEAUTIFY" val="smartTable{c313a9cf-9265-4df7-9fcb-a78565cb3909}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TABLE_BEAUTIFY" val="smartTable{d942c87d-f921-4cf8-968a-a27547cae34e}"/>
</p:tagLst>
</file>

<file path=ppt/tags/tag121.xml><?xml version="1.0" encoding="utf-8"?>
<p:tagLst xmlns:p="http://schemas.openxmlformats.org/presentationml/2006/main">
  <p:tag name="KSO_WM_UNIT_PLACING_PICTURE_USER_VIEWPORT" val="{&quot;height&quot;:6379,&quot;width&quot;:6379}"/>
</p:tagLst>
</file>

<file path=ppt/tags/tag122.xml><?xml version="1.0" encoding="utf-8"?>
<p:tagLst xmlns:p="http://schemas.openxmlformats.org/presentationml/2006/main">
  <p:tag name="KSO_WPP_MARK_KEY" val="08fcc1cf-0fef-4af9-974b-ed3b48aa0bbe"/>
  <p:tag name="COMMONDATA" val="eyJoZGlkIjoiODViY2JkMjU3NGYzZTEwMzZmMGFkZWViYmNkYWU3NDIifQ==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rgbClr val="000000"/>
      </a:dk1>
      <a:lt1>
        <a:srgbClr val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F49100"/>
      </a:accent6>
      <a:hlink>
        <a:srgbClr val="F49100"/>
      </a:hlink>
      <a:folHlink>
        <a:srgbClr val="85DFD0"/>
      </a:folHlink>
    </a:clrScheme>
    <a:fontScheme name="Temp">
      <a:majorFont>
        <a:latin typeface="Impact"/>
        <a:ea typeface="微软雅黑"/>
        <a:cs typeface=""/>
      </a:majorFont>
      <a:minorFont>
        <a:latin typeface="Impact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D9D9D9">
            <a:alpha val="50196"/>
          </a:srgb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ytfcells​">
  <a:themeElements>
    <a:clrScheme name="自定义 3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C00000"/>
      </a:accent1>
      <a:accent2>
        <a:srgbClr val="C00000"/>
      </a:accent2>
      <a:accent3>
        <a:srgbClr val="7F7F7F"/>
      </a:accent3>
      <a:accent4>
        <a:srgbClr val="C00000"/>
      </a:accent4>
      <a:accent5>
        <a:srgbClr val="7F7F7F"/>
      </a:accent5>
      <a:accent6>
        <a:srgbClr val="C00000"/>
      </a:accent6>
      <a:hlink>
        <a:srgbClr val="7F7F7F"/>
      </a:hlink>
      <a:folHlink>
        <a:srgbClr val="C00000"/>
      </a:folHlink>
    </a:clrScheme>
    <a:fontScheme name="微软雅黑和Arial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自定义设计方案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微软雅黑"/>
      </a:majorFont>
      <a:minorFont>
        <a:latin typeface="Arial"/>
        <a:ea typeface="微软雅黑"/>
        <a:cs typeface="微软雅黑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微软雅黑"/>
        <a:cs typeface="微软雅黑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微软雅黑"/>
        <a:cs typeface="微软雅黑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自定义设计方案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3480</Words>
  <Application>WPS 演示</Application>
  <PresentationFormat>宽屏</PresentationFormat>
  <Paragraphs>827</Paragraphs>
  <Slides>14</Slides>
  <Notes>9</Notes>
  <HiddenSlides>0</HiddenSlides>
  <MMClips>0</MMClips>
  <ScaleCrop>false</ScaleCrop>
  <HeadingPairs>
    <vt:vector size="8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8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45" baseType="lpstr">
      <vt:lpstr>Arial</vt:lpstr>
      <vt:lpstr>宋体</vt:lpstr>
      <vt:lpstr>Wingdings</vt:lpstr>
      <vt:lpstr>微软雅黑 Light</vt:lpstr>
      <vt:lpstr>FontAwesome</vt:lpstr>
      <vt:lpstr>Campton Light</vt:lpstr>
      <vt:lpstr>微软雅黑</vt:lpstr>
      <vt:lpstr>Calibri</vt:lpstr>
      <vt:lpstr>Calibri</vt:lpstr>
      <vt:lpstr>Wingdings</vt:lpstr>
      <vt:lpstr>FrutigerNext LT Regular</vt:lpstr>
      <vt:lpstr>FrutigerNext LT Light</vt:lpstr>
      <vt:lpstr>Segoe Print</vt:lpstr>
      <vt:lpstr>FrutigerNext LT Medium</vt:lpstr>
      <vt:lpstr>华文细黑</vt:lpstr>
      <vt:lpstr>Constantia</vt:lpstr>
      <vt:lpstr>Raleway Light</vt:lpstr>
      <vt:lpstr>Helvetica</vt:lpstr>
      <vt:lpstr>等线</vt:lpstr>
      <vt:lpstr>Arial Unicode MS</vt:lpstr>
      <vt:lpstr>等线 Light</vt:lpstr>
      <vt:lpstr>Impact</vt:lpstr>
      <vt:lpstr>Office 主题​​</vt:lpstr>
      <vt:lpstr>自定义设计方案</vt:lpstr>
      <vt:lpstr>ytfcells​</vt:lpstr>
      <vt:lpstr>1_自定义设计方案</vt:lpstr>
      <vt:lpstr>1_Office 主题​​</vt:lpstr>
      <vt:lpstr>3_Office 主题​​</vt:lpstr>
      <vt:lpstr>Office Theme</vt:lpstr>
      <vt:lpstr>2_自定义设计方案</vt:lpstr>
      <vt:lpstr>Equation.KSEE3</vt:lpstr>
      <vt:lpstr>PowerPoint 演示文稿</vt:lpstr>
      <vt:lpstr>客户关系管理规划：执行层面客户界面接触管理</vt:lpstr>
      <vt:lpstr>PowerPoint 演示文稿</vt:lpstr>
      <vt:lpstr>客户关系管理规划：关键客户界面规划管理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MLOONG</dc:creator>
  <cp:lastModifiedBy>徐如翼</cp:lastModifiedBy>
  <cp:revision>1182</cp:revision>
  <cp:lastPrinted>2020-06-05T06:48:00Z</cp:lastPrinted>
  <dcterms:created xsi:type="dcterms:W3CDTF">2019-03-04T02:24:00Z</dcterms:created>
  <dcterms:modified xsi:type="dcterms:W3CDTF">2022-08-03T09:07:07Z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5E675D98E1FF4865931E24B86C27FDA6</vt:lpwstr>
  </property>
  <property fmtid="{D5CDD505-2E9C-101B-9397-08002B2CF9AE}" pid="3" name="KSOProductBuildVer">
    <vt:lpwstr>2052-11.1.0.11875</vt:lpwstr>
  </property>
</Properties>
</file>