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gif" ContentType="image/gif"/>
  <Default Extension="rels" ContentType="application/vnd.openxmlformats-package.relationships+xml"/>
  <Override PartName="/customXml/itemProps1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notesMasterIdLst>
    <p:notesMasterId r:id="rId4"/>
  </p:notesMasterIdLst>
  <p:handoutMasterIdLst>
    <p:handoutMasterId r:id="rId43"/>
  </p:handoutMasterIdLst>
  <p:sldIdLst>
    <p:sldId id="1110" r:id="rId3"/>
    <p:sldId id="1114" r:id="rId5"/>
    <p:sldId id="1117" r:id="rId6"/>
    <p:sldId id="1118" r:id="rId7"/>
    <p:sldId id="1231" r:id="rId8"/>
    <p:sldId id="1174" r:id="rId9"/>
    <p:sldId id="1743" r:id="rId10"/>
    <p:sldId id="1152" r:id="rId11"/>
    <p:sldId id="1120" r:id="rId12"/>
    <p:sldId id="1744" r:id="rId13"/>
    <p:sldId id="1745" r:id="rId14"/>
    <p:sldId id="1154" r:id="rId15"/>
    <p:sldId id="1155" r:id="rId16"/>
    <p:sldId id="1156" r:id="rId17"/>
    <p:sldId id="1122" r:id="rId18"/>
    <p:sldId id="1230" r:id="rId19"/>
    <p:sldId id="1157" r:id="rId20"/>
    <p:sldId id="1750" r:id="rId21"/>
    <p:sldId id="1169" r:id="rId22"/>
    <p:sldId id="1749" r:id="rId23"/>
    <p:sldId id="1170" r:id="rId24"/>
    <p:sldId id="1748" r:id="rId25"/>
    <p:sldId id="1173" r:id="rId26"/>
    <p:sldId id="1128" r:id="rId27"/>
    <p:sldId id="1747" r:id="rId28"/>
    <p:sldId id="1130" r:id="rId29"/>
    <p:sldId id="1203" r:id="rId30"/>
    <p:sldId id="1218" r:id="rId31"/>
    <p:sldId id="1265" r:id="rId32"/>
    <p:sldId id="1204" r:id="rId33"/>
    <p:sldId id="1205" r:id="rId34"/>
    <p:sldId id="1206" r:id="rId35"/>
    <p:sldId id="1207" r:id="rId36"/>
    <p:sldId id="1210" r:id="rId37"/>
    <p:sldId id="1209" r:id="rId38"/>
    <p:sldId id="1211" r:id="rId39"/>
    <p:sldId id="1132" r:id="rId40"/>
    <p:sldId id="1746" r:id="rId41"/>
    <p:sldId id="1133" r:id="rId42"/>
  </p:sldIdLst>
  <p:sldSz cx="24384000" cy="13716000"/>
  <p:notesSz cx="6858000" cy="9144000"/>
  <p:custDataLst>
    <p:tags r:id="rId50"/>
  </p:custData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1pPr>
    <a:lvl2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2pPr>
    <a:lvl3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3pPr>
    <a:lvl4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4pPr>
    <a:lvl5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5pPr>
    <a:lvl6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6pPr>
    <a:lvl7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7pPr>
    <a:lvl8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8pPr>
    <a:lvl9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lvl9pPr>
  </p:defaultTextStyle>
  <p:extLst>
    <p:ext uri="{EFAFB233-063F-42B5-8137-9DF3F51BA10A}">
      <p15:sldGuideLst xmlns:p15="http://schemas.microsoft.com/office/powerpoint/2012/main">
        <p15:guide id="1" orient="horz" pos="4284" userDrawn="1">
          <p15:clr>
            <a:srgbClr val="A4A3A4"/>
          </p15:clr>
        </p15:guide>
        <p15:guide id="2" pos="76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 dandan"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29D"/>
    <a:srgbClr val="FFFFFF"/>
    <a:srgbClr val="2F5597"/>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1" autoAdjust="0"/>
    <p:restoredTop sz="84639"/>
  </p:normalViewPr>
  <p:slideViewPr>
    <p:cSldViewPr snapToGrid="0" snapToObjects="1" showGuides="1">
      <p:cViewPr>
        <p:scale>
          <a:sx n="30" d="100"/>
          <a:sy n="30" d="100"/>
        </p:scale>
        <p:origin x="900" y="-136"/>
      </p:cViewPr>
      <p:guideLst>
        <p:guide orient="horz" pos="4284"/>
        <p:guide pos="7680"/>
      </p:guideLst>
    </p:cSldViewPr>
  </p:slideViewPr>
  <p:notesTextViewPr>
    <p:cViewPr>
      <p:scale>
        <a:sx n="100" d="100"/>
        <a:sy n="100" d="100"/>
      </p:scale>
      <p:origin x="0" y="0"/>
    </p:cViewPr>
  </p:notesTextViewPr>
  <p:sorterViewPr>
    <p:cViewPr>
      <p:scale>
        <a:sx n="25" d="100"/>
        <a:sy n="25" d="100"/>
      </p:scale>
      <p:origin x="0" y="0"/>
    </p:cViewPr>
  </p:sorterViewPr>
  <p:notesViewPr>
    <p:cSldViewPr snapToGrid="0" snapToObjects="1">
      <p:cViewPr varScale="1">
        <p:scale>
          <a:sx n="55" d="100"/>
          <a:sy n="55" d="100"/>
        </p:scale>
        <p:origin x="2880" y="7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0" Type="http://schemas.openxmlformats.org/officeDocument/2006/relationships/tags" Target="tags/tag14.xml"/><Relationship Id="rId5" Type="http://schemas.openxmlformats.org/officeDocument/2006/relationships/slide" Target="slides/slide2.xml"/><Relationship Id="rId49" Type="http://schemas.openxmlformats.org/officeDocument/2006/relationships/customXml" Target="../customXml/item1.xml"/><Relationship Id="rId48" Type="http://schemas.openxmlformats.org/officeDocument/2006/relationships/customXmlProps" Target="../customXml/itemProps13.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4_5#2">
  <dgm:title val=""/>
  <dgm:desc val=""/>
  <dgm:catLst>
    <dgm:cat type="accent4" pri="11500"/>
  </dgm:catLst>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00EE499-D129-484D-B5C0-D0F3AC30E8B1}" type="doc">
      <dgm:prSet loTypeId="urn:microsoft.com/office/officeart/2005/8/layout/vList3" loCatId="list" qsTypeId="urn:microsoft.com/office/officeart/2005/8/quickstyle/simple2#2" qsCatId="simple" csTypeId="urn:microsoft.com/office/officeart/2005/8/colors/accent4_5#2" csCatId="accent1" phldr="1"/>
      <dgm:spPr/>
    </dgm:pt>
    <dgm:pt modelId="{BEB4A0DE-FB16-4C4F-8DEA-03570694B93A}">
      <dgm:prSet phldrT="[文本]" phldr="0" custT="1"/>
      <dgm:spPr/>
      <dgm:t>
        <a:bodyPr vert="horz" wrap="square"/>
        <a:p>
          <a:pPr>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客户不认可销售</a:t>
          </a:r>
          <a:endParaRPr lang="zh-CN" altLang="en-US" sz="4800" b="1" dirty="0">
            <a:solidFill>
              <a:schemeClr val="bg1">
                <a:lumMod val="10000"/>
              </a:schemeClr>
            </a:solidFill>
            <a:latin typeface="微软雅黑" panose="020B0503020204020204" pitchFamily="34" charset="-122"/>
            <a:ea typeface="微软雅黑" panose="020B0503020204020204" pitchFamily="34" charset="-122"/>
          </a:endParaRPr>
        </a:p>
        <a:p>
          <a:pPr>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销售本身没有说清楚</a:t>
          </a:r>
          <a:r>
            <a:rPr sz="6500"/>
            <a:t/>
          </a:r>
          <a:endParaRPr sz="6500"/>
        </a:p>
      </dgm:t>
    </dgm:pt>
    <dgm:pt modelId="{A1CD0B47-03FC-4535-A972-2673574CE2F3}" cxnId="{6DC0B892-E9ED-46F3-9128-F23A2DAFF8E9}" type="parTrans">
      <dgm:prSet/>
      <dgm:spPr/>
      <dgm:t>
        <a:bodyPr/>
        <a:lstStyle/>
        <a:p>
          <a:endParaRPr lang="zh-CN" altLang="en-US"/>
        </a:p>
      </dgm:t>
    </dgm:pt>
    <dgm:pt modelId="{66283CB7-69B8-41D5-A569-950515985F71}" cxnId="{6DC0B892-E9ED-46F3-9128-F23A2DAFF8E9}" type="sibTrans">
      <dgm:prSet/>
      <dgm:spPr/>
      <dgm:t>
        <a:bodyPr/>
        <a:lstStyle/>
        <a:p>
          <a:endParaRPr lang="zh-CN" altLang="en-US"/>
        </a:p>
      </dgm:t>
    </dgm:pt>
    <dgm:pt modelId="{11A5EA0A-517A-463B-9BA8-5EB54D7D10F8}">
      <dgm:prSet phldrT="[文本]" phldr="0" custT="1"/>
      <dgm:spPr/>
      <dgm:t>
        <a:bodyPr vert="horz" wrap="square"/>
        <a:lstStyle/>
        <a:p>
          <a:pPr>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客户需求，购买动机，时机不清楚</a:t>
          </a:r>
        </a:p>
      </dgm:t>
    </dgm:pt>
    <dgm:pt modelId="{E2B15CF1-464F-45CC-BFE4-6F0AA417C19E}" cxnId="{709C78FF-5741-4690-AF8F-5384B988FC9A}" type="parTrans">
      <dgm:prSet/>
      <dgm:spPr/>
      <dgm:t>
        <a:bodyPr/>
        <a:lstStyle/>
        <a:p>
          <a:endParaRPr lang="zh-CN" altLang="en-US"/>
        </a:p>
      </dgm:t>
    </dgm:pt>
    <dgm:pt modelId="{4EA87785-B7B3-4F48-BB13-D91C5DEA8DC1}" cxnId="{709C78FF-5741-4690-AF8F-5384B988FC9A}" type="sibTrans">
      <dgm:prSet/>
      <dgm:spPr/>
      <dgm:t>
        <a:bodyPr/>
        <a:lstStyle/>
        <a:p>
          <a:endParaRPr lang="zh-CN" altLang="en-US"/>
        </a:p>
      </dgm:t>
    </dgm:pt>
    <dgm:pt modelId="{25EF8B53-4C57-43A4-9FE1-40C318A0AD88}">
      <dgm:prSet phldrT="[文本]" phldr="0" custT="1"/>
      <dgm:spPr/>
      <dgm:t>
        <a:bodyPr vert="horz" wrap="square"/>
        <a:p>
          <a:pPr>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产品本身带来的功能价格</a:t>
          </a:r>
          <a:endParaRPr lang="zh-CN" altLang="en-US" sz="4800" b="1" dirty="0">
            <a:solidFill>
              <a:schemeClr val="bg1">
                <a:lumMod val="10000"/>
              </a:schemeClr>
            </a:solidFill>
            <a:latin typeface="微软雅黑" panose="020B0503020204020204" pitchFamily="34" charset="-122"/>
            <a:ea typeface="微软雅黑" panose="020B0503020204020204" pitchFamily="34" charset="-122"/>
          </a:endParaRPr>
        </a:p>
        <a:p>
          <a:pPr>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和服务有存疑</a:t>
          </a:r>
          <a:r>
            <a:rPr sz="6500"/>
            <a:t/>
          </a:r>
          <a:endParaRPr sz="6500"/>
        </a:p>
      </dgm:t>
    </dgm:pt>
    <dgm:pt modelId="{62CE1C4C-AE05-4247-9728-BCA5F5CA780A}" cxnId="{593EA8D7-D97B-4FC6-A6C0-5805DE174D6D}" type="parTrans">
      <dgm:prSet/>
      <dgm:spPr/>
      <dgm:t>
        <a:bodyPr/>
        <a:lstStyle/>
        <a:p>
          <a:endParaRPr lang="zh-CN" altLang="en-US"/>
        </a:p>
      </dgm:t>
    </dgm:pt>
    <dgm:pt modelId="{F463D266-32E5-414A-9781-DA46FFE60955}" cxnId="{593EA8D7-D97B-4FC6-A6C0-5805DE174D6D}" type="sibTrans">
      <dgm:prSet/>
      <dgm:spPr/>
      <dgm:t>
        <a:bodyPr/>
        <a:lstStyle/>
        <a:p>
          <a:endParaRPr lang="zh-CN" altLang="en-US"/>
        </a:p>
      </dgm:t>
    </dgm:pt>
    <dgm:pt modelId="{3A30B1D0-F146-41C6-9373-8CC849B0566C}" type="pres">
      <dgm:prSet presAssocID="{800EE499-D129-484D-B5C0-D0F3AC30E8B1}" presName="linearFlow" presStyleCnt="0">
        <dgm:presLayoutVars>
          <dgm:dir/>
          <dgm:resizeHandles val="exact"/>
        </dgm:presLayoutVars>
      </dgm:prSet>
      <dgm:spPr/>
    </dgm:pt>
    <dgm:pt modelId="{65AAD8D9-A2BB-4BC0-ADC4-32A3E0934999}" type="pres">
      <dgm:prSet presAssocID="{BEB4A0DE-FB16-4C4F-8DEA-03570694B93A}" presName="composite" presStyleCnt="0"/>
      <dgm:spPr/>
    </dgm:pt>
    <dgm:pt modelId="{F8DF891C-0D10-4055-A8A8-3FC34ADEDC5B}" type="pres">
      <dgm:prSet presAssocID="{BEB4A0DE-FB16-4C4F-8DEA-03570694B93A}" presName="imgShp" presStyleLbl="fgImgPlace1" presStyleIdx="0" presStyleCnt="3"/>
      <dgm:spPr/>
    </dgm:pt>
    <dgm:pt modelId="{5D3E6026-A697-4D8F-84B5-C5321A8528B3}" type="pres">
      <dgm:prSet presAssocID="{BEB4A0DE-FB16-4C4F-8DEA-03570694B93A}" presName="txShp" presStyleLbl="node1" presStyleIdx="0" presStyleCnt="3" custScaleX="111474">
        <dgm:presLayoutVars>
          <dgm:bulletEnabled val="1"/>
        </dgm:presLayoutVars>
      </dgm:prSet>
      <dgm:spPr/>
    </dgm:pt>
    <dgm:pt modelId="{01F33C7F-4C3C-42D3-8542-4BC345A10B4C}" type="pres">
      <dgm:prSet presAssocID="{66283CB7-69B8-41D5-A569-950515985F71}" presName="spacing" presStyleCnt="0"/>
      <dgm:spPr/>
    </dgm:pt>
    <dgm:pt modelId="{5373068E-DCEB-4D3C-BFF1-43C34CE727FD}" type="pres">
      <dgm:prSet presAssocID="{11A5EA0A-517A-463B-9BA8-5EB54D7D10F8}" presName="composite" presStyleCnt="0"/>
      <dgm:spPr/>
    </dgm:pt>
    <dgm:pt modelId="{48C23F44-CDC2-4998-B9C4-F737C51D3228}" type="pres">
      <dgm:prSet presAssocID="{11A5EA0A-517A-463B-9BA8-5EB54D7D10F8}" presName="imgShp" presStyleLbl="fgImgPlace1" presStyleIdx="1" presStyleCnt="3"/>
      <dgm:spPr/>
    </dgm:pt>
    <dgm:pt modelId="{DC27DDA6-73A4-45AF-8B52-70E594C6E063}" type="pres">
      <dgm:prSet presAssocID="{11A5EA0A-517A-463B-9BA8-5EB54D7D10F8}" presName="txShp" presStyleLbl="node1" presStyleIdx="1" presStyleCnt="3" custScaleX="106339">
        <dgm:presLayoutVars>
          <dgm:bulletEnabled val="1"/>
        </dgm:presLayoutVars>
      </dgm:prSet>
      <dgm:spPr/>
    </dgm:pt>
    <dgm:pt modelId="{1BD648EC-230D-47E1-A618-F93D265B0703}" type="pres">
      <dgm:prSet presAssocID="{4EA87785-B7B3-4F48-BB13-D91C5DEA8DC1}" presName="spacing" presStyleCnt="0"/>
      <dgm:spPr/>
    </dgm:pt>
    <dgm:pt modelId="{7D4A810A-A6D4-47BA-AF8D-AB4F73C04080}" type="pres">
      <dgm:prSet presAssocID="{25EF8B53-4C57-43A4-9FE1-40C318A0AD88}" presName="composite" presStyleCnt="0"/>
      <dgm:spPr/>
    </dgm:pt>
    <dgm:pt modelId="{69DE5637-6198-4292-ADFF-69DC2A063BC5}" type="pres">
      <dgm:prSet presAssocID="{25EF8B53-4C57-43A4-9FE1-40C318A0AD88}" presName="imgShp" presStyleLbl="fgImgPlace1" presStyleIdx="2" presStyleCnt="3"/>
      <dgm:spPr/>
    </dgm:pt>
    <dgm:pt modelId="{00C34D87-B2DD-493A-BAA2-1A14EA17DEB1}" type="pres">
      <dgm:prSet presAssocID="{25EF8B53-4C57-43A4-9FE1-40C318A0AD88}" presName="txShp" presStyleLbl="node1" presStyleIdx="2" presStyleCnt="3" custScaleX="104909">
        <dgm:presLayoutVars>
          <dgm:bulletEnabled val="1"/>
        </dgm:presLayoutVars>
      </dgm:prSet>
      <dgm:spPr/>
    </dgm:pt>
  </dgm:ptLst>
  <dgm:cxnLst>
    <dgm:cxn modelId="{6DC0B892-E9ED-46F3-9128-F23A2DAFF8E9}" srcId="{800EE499-D129-484D-B5C0-D0F3AC30E8B1}" destId="{BEB4A0DE-FB16-4C4F-8DEA-03570694B93A}" srcOrd="0" destOrd="0" parTransId="{A1CD0B47-03FC-4535-A972-2673574CE2F3}" sibTransId="{66283CB7-69B8-41D5-A569-950515985F71}"/>
    <dgm:cxn modelId="{709C78FF-5741-4690-AF8F-5384B988FC9A}" srcId="{800EE499-D129-484D-B5C0-D0F3AC30E8B1}" destId="{11A5EA0A-517A-463B-9BA8-5EB54D7D10F8}" srcOrd="1" destOrd="0" parTransId="{E2B15CF1-464F-45CC-BFE4-6F0AA417C19E}" sibTransId="{4EA87785-B7B3-4F48-BB13-D91C5DEA8DC1}"/>
    <dgm:cxn modelId="{593EA8D7-D97B-4FC6-A6C0-5805DE174D6D}" srcId="{800EE499-D129-484D-B5C0-D0F3AC30E8B1}" destId="{25EF8B53-4C57-43A4-9FE1-40C318A0AD88}" srcOrd="2" destOrd="0" parTransId="{62CE1C4C-AE05-4247-9728-BCA5F5CA780A}" sibTransId="{F463D266-32E5-414A-9781-DA46FFE60955}"/>
    <dgm:cxn modelId="{D269D483-1DDC-4D46-B2A4-6117A654F384}" type="presOf" srcId="{800EE499-D129-484D-B5C0-D0F3AC30E8B1}" destId="{3A30B1D0-F146-41C6-9373-8CC849B0566C}" srcOrd="0" destOrd="0" presId="urn:microsoft.com/office/officeart/2005/8/layout/vList3"/>
    <dgm:cxn modelId="{0B134E11-5DE6-4EAE-983A-D7B5A3DA8015}" type="presParOf" srcId="{3A30B1D0-F146-41C6-9373-8CC849B0566C}" destId="{65AAD8D9-A2BB-4BC0-ADC4-32A3E0934999}" srcOrd="0" destOrd="0" presId="urn:microsoft.com/office/officeart/2005/8/layout/vList3"/>
    <dgm:cxn modelId="{E87523F3-1F27-4E69-A9AD-E89990734639}" type="presParOf" srcId="{65AAD8D9-A2BB-4BC0-ADC4-32A3E0934999}" destId="{F8DF891C-0D10-4055-A8A8-3FC34ADEDC5B}" srcOrd="0" destOrd="0" presId="urn:microsoft.com/office/officeart/2005/8/layout/vList3"/>
    <dgm:cxn modelId="{578FF796-2F30-4F7B-B583-518121C7CAC7}" type="presParOf" srcId="{65AAD8D9-A2BB-4BC0-ADC4-32A3E0934999}" destId="{5D3E6026-A697-4D8F-84B5-C5321A8528B3}" srcOrd="1" destOrd="0" presId="urn:microsoft.com/office/officeart/2005/8/layout/vList3"/>
    <dgm:cxn modelId="{1C7E4C5B-9ECB-4DEF-A3ED-C15D2CFD9D69}" type="presOf" srcId="{BEB4A0DE-FB16-4C4F-8DEA-03570694B93A}" destId="{5D3E6026-A697-4D8F-84B5-C5321A8528B3}" srcOrd="0" destOrd="0" presId="urn:microsoft.com/office/officeart/2005/8/layout/vList3"/>
    <dgm:cxn modelId="{918A1BDF-BBB2-4A1A-AA87-390F60E86232}" type="presParOf" srcId="{3A30B1D0-F146-41C6-9373-8CC849B0566C}" destId="{01F33C7F-4C3C-42D3-8542-4BC345A10B4C}" srcOrd="1" destOrd="0" presId="urn:microsoft.com/office/officeart/2005/8/layout/vList3"/>
    <dgm:cxn modelId="{9DC1F91C-C01A-45A4-8EF2-D3AD42EB0F1E}" type="presOf" srcId="{66283CB7-69B8-41D5-A569-950515985F71}" destId="{01F33C7F-4C3C-42D3-8542-4BC345A10B4C}" srcOrd="0" destOrd="0" presId="urn:microsoft.com/office/officeart/2005/8/layout/vList3"/>
    <dgm:cxn modelId="{622D9986-29DD-4288-9724-8E0E56331FA5}" type="presParOf" srcId="{3A30B1D0-F146-41C6-9373-8CC849B0566C}" destId="{5373068E-DCEB-4D3C-BFF1-43C34CE727FD}" srcOrd="2" destOrd="0" presId="urn:microsoft.com/office/officeart/2005/8/layout/vList3"/>
    <dgm:cxn modelId="{3213E03B-B76D-40EF-9A4B-6331C46BEB1F}" type="presParOf" srcId="{5373068E-DCEB-4D3C-BFF1-43C34CE727FD}" destId="{48C23F44-CDC2-4998-B9C4-F737C51D3228}" srcOrd="0" destOrd="2" presId="urn:microsoft.com/office/officeart/2005/8/layout/vList3"/>
    <dgm:cxn modelId="{03F39EBC-E111-400C-9D56-2F5E276C1005}" type="presParOf" srcId="{5373068E-DCEB-4D3C-BFF1-43C34CE727FD}" destId="{DC27DDA6-73A4-45AF-8B52-70E594C6E063}" srcOrd="1" destOrd="2" presId="urn:microsoft.com/office/officeart/2005/8/layout/vList3"/>
    <dgm:cxn modelId="{8A8D10FF-821D-4E05-84B8-00E06C4CB76C}" type="presOf" srcId="{11A5EA0A-517A-463B-9BA8-5EB54D7D10F8}" destId="{DC27DDA6-73A4-45AF-8B52-70E594C6E063}" srcOrd="0" destOrd="0" presId="urn:microsoft.com/office/officeart/2005/8/layout/vList3"/>
    <dgm:cxn modelId="{2DE902F9-3963-4D69-9C04-FF1DAF265BB7}" type="presParOf" srcId="{3A30B1D0-F146-41C6-9373-8CC849B0566C}" destId="{1BD648EC-230D-47E1-A618-F93D265B0703}" srcOrd="3" destOrd="0" presId="urn:microsoft.com/office/officeart/2005/8/layout/vList3"/>
    <dgm:cxn modelId="{B2ADAFA9-3524-45D5-A30A-901CE83B5940}" type="presOf" srcId="{4EA87785-B7B3-4F48-BB13-D91C5DEA8DC1}" destId="{1BD648EC-230D-47E1-A618-F93D265B0703}" srcOrd="0" destOrd="0" presId="urn:microsoft.com/office/officeart/2005/8/layout/vList3"/>
    <dgm:cxn modelId="{DBF90AC8-E458-45A6-8942-B1F2A37ACE3F}" type="presParOf" srcId="{3A30B1D0-F146-41C6-9373-8CC849B0566C}" destId="{7D4A810A-A6D4-47BA-AF8D-AB4F73C04080}" srcOrd="4" destOrd="0" presId="urn:microsoft.com/office/officeart/2005/8/layout/vList3"/>
    <dgm:cxn modelId="{70BFD90B-C461-4AE6-A3DE-EFAB624193DE}" type="presParOf" srcId="{7D4A810A-A6D4-47BA-AF8D-AB4F73C04080}" destId="{69DE5637-6198-4292-ADFF-69DC2A063BC5}" srcOrd="0" destOrd="4" presId="urn:microsoft.com/office/officeart/2005/8/layout/vList3"/>
    <dgm:cxn modelId="{FFB57956-E4B1-44DA-93ED-88A8FB813118}" type="presParOf" srcId="{7D4A810A-A6D4-47BA-AF8D-AB4F73C04080}" destId="{00C34D87-B2DD-493A-BAA2-1A14EA17DEB1}" srcOrd="1" destOrd="4" presId="urn:microsoft.com/office/officeart/2005/8/layout/vList3"/>
    <dgm:cxn modelId="{E405F32F-A6ED-49DE-9D36-E92F1F5A660E}" type="presOf" srcId="{25EF8B53-4C57-43A4-9FE1-40C318A0AD88}" destId="{00C34D87-B2DD-493A-BAA2-1A14EA17DEB1}" srcOrd="0"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7892395" cy="8924290"/>
        <a:chOff x="0" y="0"/>
        <a:chExt cx="17892395" cy="8924290"/>
      </a:xfrm>
    </dsp:grpSpPr>
    <dsp:sp modelId="{5D3E6026-A697-4D8F-84B5-C5321A8528B3}">
      <dsp:nvSpPr>
        <dsp:cNvPr id="4" name="五边形 3"/>
        <dsp:cNvSpPr/>
      </dsp:nvSpPr>
      <dsp:spPr bwMode="white">
        <a:xfrm rot="10800000">
          <a:off x="3634425" y="0"/>
          <a:ext cx="11898443" cy="2549797"/>
        </a:xfrm>
        <a:prstGeom prst="homePlate">
          <a:avLst/>
        </a:prstGeom>
      </dsp:spPr>
      <dsp:style>
        <a:lnRef idx="3">
          <a:schemeClr val="lt1"/>
        </a:lnRef>
        <a:fillRef idx="1">
          <a:schemeClr val="accent4">
            <a:alpha val="90000"/>
            <a:hueOff val="0"/>
            <a:satOff val="0"/>
            <a:lumOff val="0"/>
            <a:alpha val="90196"/>
          </a:schemeClr>
        </a:fillRef>
        <a:effectRef idx="1">
          <a:scrgbClr r="0" g="0" b="0"/>
        </a:effectRef>
        <a:fontRef idx="minor">
          <a:schemeClr val="lt1"/>
        </a:fontRef>
      </dsp:style>
      <dsp:txBody>
        <a:bodyPr rot="10800000" vert="horz" wrap="square" lIns="1124389" tIns="182879" rIns="341376" bIns="18287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客户不认可销售</a:t>
          </a:r>
          <a:endParaRPr lang="zh-CN" altLang="en-US" sz="4800" b="1" dirty="0">
            <a:solidFill>
              <a:schemeClr val="bg1">
                <a:lumMod val="10000"/>
              </a:schemeClr>
            </a:solidFill>
            <a:latin typeface="微软雅黑" panose="020B0503020204020204" pitchFamily="34" charset="-122"/>
            <a:ea typeface="微软雅黑" panose="020B0503020204020204" pitchFamily="34" charset="-122"/>
          </a:endParaRPr>
        </a:p>
        <a:p>
          <a:pPr lvl="0">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销售本身没有说清楚</a:t>
          </a:r>
          <a:endParaRPr sz="6500"/>
        </a:p>
      </dsp:txBody>
      <dsp:txXfrm rot="10800000">
        <a:off x="3634425" y="0"/>
        <a:ext cx="11898443" cy="2549797"/>
      </dsp:txXfrm>
    </dsp:sp>
    <dsp:sp modelId="{F8DF891C-0D10-4055-A8A8-3FC34ADEDC5B}">
      <dsp:nvSpPr>
        <dsp:cNvPr id="3" name="椭圆 2"/>
        <dsp:cNvSpPr/>
      </dsp:nvSpPr>
      <dsp:spPr bwMode="white">
        <a:xfrm>
          <a:off x="2359527" y="0"/>
          <a:ext cx="2549797" cy="2549797"/>
        </a:xfrm>
        <a:prstGeom prst="ellipse">
          <a:avLst/>
        </a:prstGeom>
      </dsp:spPr>
      <dsp:style>
        <a:lnRef idx="3">
          <a:schemeClr val="lt1"/>
        </a:lnRef>
        <a:fillRef idx="1">
          <a:schemeClr val="accent4">
            <a:tint val="50000"/>
            <a:alpha val="90000"/>
            <a:hueOff val="0"/>
            <a:satOff val="0"/>
            <a:lumOff val="0"/>
            <a:alpha val="90196"/>
          </a:schemeClr>
        </a:fillRef>
        <a:effectRef idx="1">
          <a:scrgbClr r="0" g="0" b="0"/>
        </a:effectRef>
        <a:fontRef idx="minor"/>
      </dsp:style>
      <dsp:txXfrm>
        <a:off x="2359527" y="0"/>
        <a:ext cx="2549797" cy="2549797"/>
      </dsp:txXfrm>
    </dsp:sp>
    <dsp:sp modelId="{DC27DDA6-73A4-45AF-8B52-70E594C6E063}">
      <dsp:nvSpPr>
        <dsp:cNvPr id="6" name="五边形 5"/>
        <dsp:cNvSpPr/>
      </dsp:nvSpPr>
      <dsp:spPr bwMode="white">
        <a:xfrm rot="10800000">
          <a:off x="3634425" y="3187246"/>
          <a:ext cx="11898443" cy="2549797"/>
        </a:xfrm>
        <a:prstGeom prst="homePlate">
          <a:avLst/>
        </a:prstGeom>
      </dsp:spPr>
      <dsp:style>
        <a:lnRef idx="3">
          <a:schemeClr val="lt1"/>
        </a:lnRef>
        <a:fillRef idx="1">
          <a:schemeClr val="accent4">
            <a:alpha val="90000"/>
            <a:hueOff val="0"/>
            <a:satOff val="0"/>
            <a:lumOff val="0"/>
            <a:alpha val="70196"/>
          </a:schemeClr>
        </a:fillRef>
        <a:effectRef idx="1">
          <a:scrgbClr r="0" g="0" b="0"/>
        </a:effectRef>
        <a:fontRef idx="minor">
          <a:schemeClr val="lt1"/>
        </a:fontRef>
      </dsp:style>
      <dsp:txBody>
        <a:bodyPr rot="10800000" vert="horz" wrap="square" lIns="1124389" tIns="182879" rIns="341376" bIns="18287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客户需求，购买动机，时机不清楚</a:t>
          </a:r>
        </a:p>
      </dsp:txBody>
      <dsp:txXfrm rot="10800000">
        <a:off x="3634425" y="3187246"/>
        <a:ext cx="11898443" cy="2549797"/>
      </dsp:txXfrm>
    </dsp:sp>
    <dsp:sp modelId="{48C23F44-CDC2-4998-B9C4-F737C51D3228}">
      <dsp:nvSpPr>
        <dsp:cNvPr id="5" name="椭圆 4"/>
        <dsp:cNvSpPr/>
      </dsp:nvSpPr>
      <dsp:spPr bwMode="white">
        <a:xfrm>
          <a:off x="2359527" y="3187246"/>
          <a:ext cx="2549797" cy="2549797"/>
        </a:xfrm>
        <a:prstGeom prst="ellipse">
          <a:avLst/>
        </a:prstGeom>
      </dsp:spPr>
      <dsp:style>
        <a:lnRef idx="3">
          <a:schemeClr val="lt1"/>
        </a:lnRef>
        <a:fillRef idx="1">
          <a:schemeClr val="accent4">
            <a:tint val="50000"/>
            <a:alpha val="90000"/>
            <a:hueOff val="-60000"/>
            <a:satOff val="0"/>
            <a:lumOff val="4118"/>
            <a:alpha val="70196"/>
          </a:schemeClr>
        </a:fillRef>
        <a:effectRef idx="1">
          <a:scrgbClr r="0" g="0" b="0"/>
        </a:effectRef>
        <a:fontRef idx="minor"/>
      </dsp:style>
      <dsp:txXfrm>
        <a:off x="2359527" y="3187246"/>
        <a:ext cx="2549797" cy="2549797"/>
      </dsp:txXfrm>
    </dsp:sp>
    <dsp:sp modelId="{00C34D87-B2DD-493A-BAA2-1A14EA17DEB1}">
      <dsp:nvSpPr>
        <dsp:cNvPr id="8" name="五边形 7"/>
        <dsp:cNvSpPr/>
      </dsp:nvSpPr>
      <dsp:spPr bwMode="white">
        <a:xfrm rot="10800000">
          <a:off x="3634425" y="6374493"/>
          <a:ext cx="11898443" cy="2549797"/>
        </a:xfrm>
        <a:prstGeom prst="homePlate">
          <a:avLst/>
        </a:prstGeom>
      </dsp:spPr>
      <dsp:style>
        <a:lnRef idx="3">
          <a:schemeClr val="lt1"/>
        </a:lnRef>
        <a:fillRef idx="1">
          <a:schemeClr val="accent4">
            <a:alpha val="90000"/>
            <a:hueOff val="0"/>
            <a:satOff val="0"/>
            <a:lumOff val="0"/>
            <a:alpha val="50196"/>
          </a:schemeClr>
        </a:fillRef>
        <a:effectRef idx="1">
          <a:scrgbClr r="0" g="0" b="0"/>
        </a:effectRef>
        <a:fontRef idx="minor">
          <a:schemeClr val="lt1"/>
        </a:fontRef>
      </dsp:style>
      <dsp:txBody>
        <a:bodyPr rot="10800000" vert="horz" wrap="square" lIns="1124389" tIns="182879" rIns="341376" bIns="18287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产品本身带来的功能价格</a:t>
          </a:r>
          <a:endParaRPr lang="zh-CN" altLang="en-US" sz="4800" b="1" dirty="0">
            <a:solidFill>
              <a:schemeClr val="bg1">
                <a:lumMod val="10000"/>
              </a:schemeClr>
            </a:solidFill>
            <a:latin typeface="微软雅黑" panose="020B0503020204020204" pitchFamily="34" charset="-122"/>
            <a:ea typeface="微软雅黑" panose="020B0503020204020204" pitchFamily="34" charset="-122"/>
          </a:endParaRPr>
        </a:p>
        <a:p>
          <a:pPr lvl="0">
            <a:lnSpc>
              <a:spcPct val="100000"/>
            </a:lnSpc>
            <a:spcBef>
              <a:spcPct val="0"/>
            </a:spcBef>
            <a:spcAft>
              <a:spcPct val="35000"/>
            </a:spcAft>
          </a:pPr>
          <a:r>
            <a:rPr lang="zh-CN" altLang="en-US" sz="4800" b="1" dirty="0">
              <a:solidFill>
                <a:schemeClr val="bg1">
                  <a:lumMod val="10000"/>
                </a:schemeClr>
              </a:solidFill>
              <a:latin typeface="微软雅黑" panose="020B0503020204020204" pitchFamily="34" charset="-122"/>
              <a:ea typeface="微软雅黑" panose="020B0503020204020204" pitchFamily="34" charset="-122"/>
            </a:rPr>
            <a:t>和服务有存疑</a:t>
          </a:r>
          <a:endParaRPr sz="6500"/>
        </a:p>
      </dsp:txBody>
      <dsp:txXfrm rot="10800000">
        <a:off x="3634425" y="6374493"/>
        <a:ext cx="11898443" cy="2549797"/>
      </dsp:txXfrm>
    </dsp:sp>
    <dsp:sp modelId="{69DE5637-6198-4292-ADFF-69DC2A063BC5}">
      <dsp:nvSpPr>
        <dsp:cNvPr id="7" name="椭圆 6"/>
        <dsp:cNvSpPr/>
      </dsp:nvSpPr>
      <dsp:spPr bwMode="white">
        <a:xfrm>
          <a:off x="2359527" y="6374493"/>
          <a:ext cx="2549797" cy="2549797"/>
        </a:xfrm>
        <a:prstGeom prst="ellipse">
          <a:avLst/>
        </a:prstGeom>
      </dsp:spPr>
      <dsp:style>
        <a:lnRef idx="3">
          <a:schemeClr val="lt1"/>
        </a:lnRef>
        <a:fillRef idx="1">
          <a:schemeClr val="accent4">
            <a:tint val="50000"/>
            <a:alpha val="90000"/>
            <a:hueOff val="-120000"/>
            <a:satOff val="0"/>
            <a:lumOff val="8235"/>
            <a:alpha val="50196"/>
          </a:schemeClr>
        </a:fillRef>
        <a:effectRef idx="1">
          <a:scrgbClr r="0" g="0" b="0"/>
        </a:effectRef>
        <a:fontRef idx="minor"/>
      </dsp:style>
      <dsp:txXfrm>
        <a:off x="2359527" y="6374493"/>
        <a:ext cx="2549797" cy="2549797"/>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C74C03-03EF-4709-9127-FD0E07733B1A}"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62F2DD-A75C-4B87-8FFA-D52ADCA36C67}"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8" name="Shape 68"/>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69" name="Shape 69"/>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hf hdr="0" ftr="0" dt="0"/>
  <p:notesStyle>
    <a:lvl1pPr defTabSz="1827530" latinLnBrk="0">
      <a:defRPr sz="2400">
        <a:latin typeface="+mn-lt"/>
        <a:ea typeface="+mn-ea"/>
        <a:cs typeface="+mn-cs"/>
        <a:sym typeface="Calibri" panose="020F0502020204030204"/>
      </a:defRPr>
    </a:lvl1pPr>
    <a:lvl2pPr indent="228600" defTabSz="1827530" latinLnBrk="0">
      <a:defRPr sz="2400">
        <a:latin typeface="+mn-lt"/>
        <a:ea typeface="+mn-ea"/>
        <a:cs typeface="+mn-cs"/>
        <a:sym typeface="Calibri" panose="020F0502020204030204"/>
      </a:defRPr>
    </a:lvl2pPr>
    <a:lvl3pPr indent="457200" defTabSz="1827530" latinLnBrk="0">
      <a:defRPr sz="2400">
        <a:latin typeface="+mn-lt"/>
        <a:ea typeface="+mn-ea"/>
        <a:cs typeface="+mn-cs"/>
        <a:sym typeface="Calibri" panose="020F0502020204030204"/>
      </a:defRPr>
    </a:lvl3pPr>
    <a:lvl4pPr indent="685800" defTabSz="1827530" latinLnBrk="0">
      <a:defRPr sz="2400">
        <a:latin typeface="+mn-lt"/>
        <a:ea typeface="+mn-ea"/>
        <a:cs typeface="+mn-cs"/>
        <a:sym typeface="Calibri" panose="020F0502020204030204"/>
      </a:defRPr>
    </a:lvl4pPr>
    <a:lvl5pPr indent="914400" defTabSz="1827530" latinLnBrk="0">
      <a:defRPr sz="2400">
        <a:latin typeface="+mn-lt"/>
        <a:ea typeface="+mn-ea"/>
        <a:cs typeface="+mn-cs"/>
        <a:sym typeface="Calibri" panose="020F0502020204030204"/>
      </a:defRPr>
    </a:lvl5pPr>
    <a:lvl6pPr indent="1143000" defTabSz="1827530" latinLnBrk="0">
      <a:defRPr sz="2400">
        <a:latin typeface="+mn-lt"/>
        <a:ea typeface="+mn-ea"/>
        <a:cs typeface="+mn-cs"/>
        <a:sym typeface="Calibri" panose="020F0502020204030204"/>
      </a:defRPr>
    </a:lvl6pPr>
    <a:lvl7pPr indent="1371600" defTabSz="1827530" latinLnBrk="0">
      <a:defRPr sz="2400">
        <a:latin typeface="+mn-lt"/>
        <a:ea typeface="+mn-ea"/>
        <a:cs typeface="+mn-cs"/>
        <a:sym typeface="Calibri" panose="020F0502020204030204"/>
      </a:defRPr>
    </a:lvl7pPr>
    <a:lvl8pPr indent="1600200" defTabSz="1827530" latinLnBrk="0">
      <a:defRPr sz="2400">
        <a:latin typeface="+mn-lt"/>
        <a:ea typeface="+mn-ea"/>
        <a:cs typeface="+mn-cs"/>
        <a:sym typeface="Calibri" panose="020F0502020204030204"/>
      </a:defRPr>
    </a:lvl8pPr>
    <a:lvl9pPr indent="1828800" defTabSz="1827530" latinLnBrk="0">
      <a:defRPr sz="24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dirty="0"/>
              <a:t>报价和谈判是我们销售工作中必须的环节，在我们日常拜访中经常遇到客户第一次成单的报价，老客户因低价竞争或用量来谈价格等等，这节课和大家一起学习和探讨报价过程中常见的思路和流程，希望大家在报价前多去分析客户的需求。</a:t>
            </a:r>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a:t>大家连线一下，课题组不同人各种对应什么角色。挑两个人说一下理解，</a:t>
            </a:r>
            <a:r>
              <a:rPr lang="en-US" altLang="zh-CN"/>
              <a:t>5</a:t>
            </a:r>
            <a:r>
              <a:rPr lang="zh-CN" altLang="en-US"/>
              <a:t>分钟</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a:t>总结下，第一部分内容和大家一起简单的回顾了报价前需要准备的信息收集。</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r>
              <a:rPr lang="zh-CN" altLang="en-US"/>
              <a:t>策略是要针对不同情况进行具体制定，我们更多的是需要分析客户的需求，之后策略自然而然出来，所以第二部分主要还是希望大家今后有意识去分析客户关注点</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r>
              <a:rPr lang="zh-CN" altLang="en-US"/>
              <a:t>提问一个问题，在日常拜访客户过程中，我们经常给哪些人进行报价？        初步报价</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r>
              <a:rPr lang="zh-CN" altLang="en-US"/>
              <a:t>花</a:t>
            </a:r>
            <a:r>
              <a:rPr lang="en-US" altLang="zh-CN"/>
              <a:t>5</a:t>
            </a:r>
            <a:r>
              <a:rPr lang="zh-CN" altLang="en-US"/>
              <a:t>分钟看一下并思考，找两个同事回答，大概</a:t>
            </a:r>
            <a:r>
              <a:rPr lang="en-US" altLang="zh-CN"/>
              <a:t>3</a:t>
            </a:r>
            <a:r>
              <a:rPr lang="zh-CN" altLang="en-US"/>
              <a:t>分钟。</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r>
              <a:rPr lang="zh-CN" altLang="en-US">
                <a:sym typeface="+mn-ea"/>
              </a:rPr>
              <a:t>花</a:t>
            </a:r>
            <a:r>
              <a:rPr lang="en-US" altLang="zh-CN">
                <a:sym typeface="+mn-ea"/>
              </a:rPr>
              <a:t>5</a:t>
            </a:r>
            <a:r>
              <a:rPr lang="zh-CN" altLang="en-US">
                <a:sym typeface="+mn-ea"/>
              </a:rPr>
              <a:t>分钟看一下并思考，找两个同事回答，大概</a:t>
            </a:r>
            <a:r>
              <a:rPr lang="en-US" altLang="zh-CN">
                <a:sym typeface="+mn-ea"/>
              </a:rPr>
              <a:t>3</a:t>
            </a:r>
            <a:r>
              <a:rPr lang="zh-CN" altLang="en-US">
                <a:sym typeface="+mn-ea"/>
              </a:rPr>
              <a:t>分钟</a:t>
            </a:r>
            <a:endParaRPr lang="zh-CN" altLang="en-US"/>
          </a:p>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pPr marL="0" marR="0" indent="0" algn="l" defTabSz="457200" rtl="0" eaLnBrk="1">
              <a:lnSpc>
                <a:spcPct val="150000"/>
              </a:lnSpc>
              <a:spcBef>
                <a:spcPts val="0"/>
              </a:spcBef>
              <a:spcAft>
                <a:spcPts val="0"/>
              </a:spcAft>
              <a:buClrTx/>
              <a:buSzTx/>
              <a:buFontTx/>
              <a:buNone/>
            </a:pPr>
            <a:r>
              <a:rPr lang="zh-CN" altLang="en-US">
                <a:sym typeface="+mn-ea"/>
              </a:rPr>
              <a:t>花</a:t>
            </a:r>
            <a:r>
              <a:rPr lang="en-US" altLang="zh-CN">
                <a:sym typeface="+mn-ea"/>
              </a:rPr>
              <a:t>5</a:t>
            </a:r>
            <a:r>
              <a:rPr lang="zh-CN" altLang="en-US">
                <a:sym typeface="+mn-ea"/>
              </a:rPr>
              <a:t>分钟看一下并思考，找两个同事回答，大概</a:t>
            </a:r>
            <a:r>
              <a:rPr lang="en-US" altLang="zh-CN">
                <a:sym typeface="+mn-ea"/>
              </a:rPr>
              <a:t>3</a:t>
            </a:r>
            <a:r>
              <a:rPr lang="zh-CN" altLang="en-US">
                <a:sym typeface="+mn-ea"/>
              </a:rPr>
              <a:t>分钟</a:t>
            </a:r>
            <a:r>
              <a:rPr lang="en-US" altLang="zh-CN">
                <a:sym typeface="+mn-ea"/>
              </a:rPr>
              <a:t> </a:t>
            </a:r>
            <a:r>
              <a:rPr lang="en-US" altLang="zh-CN">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-140-130-100</a:t>
            </a:r>
            <a:r>
              <a:rPr lang="en-US" altLang="zh-CN"/>
              <a:t> </a:t>
            </a:r>
            <a:r>
              <a:rPr lang="en-US" altLang="zh-CN">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366 999 2780</a:t>
            </a:r>
            <a:endParaRPr lang="en-US" altLang="zh-CN">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a:t>从这三个方面分析客户没有成单原因后，需要进一步和客户进行谈判，充分了解客户的想法和关注点</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r>
              <a:rPr lang="zh-CN" altLang="en-US"/>
              <a:t>下面我们进行一个情景演练，这个案例李老师背景没写，大家可以自由发挥想象，自己设置</a:t>
            </a:r>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r>
              <a:rPr lang="zh-CN" altLang="en-US"/>
              <a:t>案例中背景信息不全，没有标准答案，大家可以发挥自己的想象</a:t>
            </a:r>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dirty="0"/>
              <a:t>给大家</a:t>
            </a:r>
            <a:r>
              <a:rPr lang="en-US" altLang="zh-CN" dirty="0"/>
              <a:t>3</a:t>
            </a:r>
            <a:r>
              <a:rPr lang="zh-CN" altLang="en-US" dirty="0"/>
              <a:t>分钟时间思考，想想平常拜访客户过程中我们需要了解哪些方面的信息，以便我们后续制定行动计划。（找两名同学，大概</a:t>
            </a:r>
            <a:r>
              <a:rPr lang="en-US" altLang="zh-CN" dirty="0"/>
              <a:t>2</a:t>
            </a:r>
            <a:r>
              <a:rPr lang="zh-CN" altLang="en-US" dirty="0"/>
              <a:t>分钟）</a:t>
            </a:r>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a:t>报价前准备，就是信息收集，你们前面课程应该已经学习了，所以这部分内容我们简单的过一遍。作为初期销售，竞品信息和课题组内信息，这两个方面信息是我们必须要准备的。先看下竞品信息有哪些</a:t>
            </a:r>
            <a:endParaRPr lang="zh-CN" altLang="en-US"/>
          </a:p>
          <a:p>
            <a:r>
              <a:rPr lang="zh-CN" altLang="en-US"/>
              <a:t>想要收集竞品的信息，通过什么渠道获得呢？</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a:t>接下开看一下课题组内信息收集</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r>
              <a:rPr lang="zh-CN" altLang="en-US"/>
              <a:t>接下开看一下课题组内信息收集</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封面-生物">
    <p:spTree>
      <p:nvGrpSpPr>
        <p:cNvPr id="1" name=""/>
        <p:cNvGrpSpPr/>
        <p:nvPr/>
      </p:nvGrpSpPr>
      <p:grpSpPr>
        <a:xfrm>
          <a:off x="0" y="0"/>
          <a:ext cx="0" cy="0"/>
          <a:chOff x="0" y="0"/>
          <a:chExt cx="0" cy="0"/>
        </a:xfrm>
      </p:grpSpPr>
      <p:sp>
        <p:nvSpPr>
          <p:cNvPr id="3" name="矩形 2"/>
          <p:cNvSpPr/>
          <p:nvPr userDrawn="1"/>
        </p:nvSpPr>
        <p:spPr>
          <a:xfrm>
            <a:off x="0" y="3994484"/>
            <a:ext cx="24384000" cy="5309020"/>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6" name="文本占位符 4"/>
          <p:cNvSpPr>
            <a:spLocks noGrp="1"/>
          </p:cNvSpPr>
          <p:nvPr>
            <p:ph type="body" sz="quarter" idx="11"/>
          </p:nvPr>
        </p:nvSpPr>
        <p:spPr>
          <a:xfrm>
            <a:off x="3254883" y="5183686"/>
            <a:ext cx="18179031" cy="3235416"/>
          </a:xfrm>
          <a:prstGeom prst="rect">
            <a:avLst/>
          </a:prstGeom>
        </p:spPr>
        <p:txBody>
          <a:bodyPr anchor="ctr"/>
          <a:lstStyle>
            <a:lvl1pPr marL="0" indent="0">
              <a:buNone/>
              <a:defRPr>
                <a:solidFill>
                  <a:schemeClr val="bg1"/>
                </a:solidFill>
              </a:defRPr>
            </a:lvl1pPr>
            <a:lvl2pPr marL="914400" indent="0">
              <a:buNone/>
              <a:defRPr>
                <a:solidFill>
                  <a:schemeClr val="bg1"/>
                </a:solidFill>
              </a:defRPr>
            </a:lvl2pPr>
            <a:lvl3pPr marL="1828165" indent="0">
              <a:buNone/>
              <a:defRPr>
                <a:solidFill>
                  <a:schemeClr val="bg1"/>
                </a:solidFill>
              </a:defRPr>
            </a:lvl3pPr>
            <a:lvl4pPr marL="2741930" indent="0">
              <a:buNone/>
              <a:defRPr>
                <a:solidFill>
                  <a:schemeClr val="bg1"/>
                </a:solidFill>
              </a:defRPr>
            </a:lvl4pPr>
            <a:lvl5pPr marL="0" indent="0" algn="ctr">
              <a:buNone/>
              <a:defRPr sz="8000" b="1">
                <a:solidFill>
                  <a:schemeClr val="bg1"/>
                </a:solidFill>
                <a:latin typeface="+mj-ea"/>
                <a:ea typeface="+mj-ea"/>
              </a:defRPr>
            </a:lvl5pPr>
          </a:lstStyle>
          <a:p>
            <a:pPr lvl="4"/>
            <a:endParaRPr lang="zh-CN" altLang="en-US"/>
          </a:p>
        </p:txBody>
      </p:sp>
      <p:sp>
        <p:nvSpPr>
          <p:cNvPr id="4" name="文本框 3"/>
          <p:cNvSpPr txBox="1"/>
          <p:nvPr userDrawn="1"/>
        </p:nvSpPr>
        <p:spPr>
          <a:xfrm>
            <a:off x="9292171" y="10225688"/>
            <a:ext cx="1706755" cy="105050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457200" lvl="4" indent="-457200" algn="l">
              <a:buSzPct val="75000"/>
              <a:buFont typeface="Wingdings" panose="05000000000000000000" pitchFamily="2" charset="2"/>
              <a:buChar char="n"/>
            </a:pPr>
            <a:r>
              <a:rPr lang="zh-CN" altLang="en-US" sz="3000" b="0">
                <a:solidFill>
                  <a:schemeClr val="bg1">
                    <a:lumMod val="25000"/>
                  </a:schemeClr>
                </a:solidFill>
                <a:latin typeface="+mj-ea"/>
                <a:ea typeface="+mj-ea"/>
              </a:rPr>
              <a:t>时间：</a:t>
            </a:r>
            <a:endParaRPr lang="zh-CN" altLang="en-US" sz="3000" b="0">
              <a:solidFill>
                <a:schemeClr val="bg1">
                  <a:lumMod val="25000"/>
                </a:schemeClr>
              </a:solidFill>
              <a:latin typeface="+mj-ea"/>
              <a:ea typeface="+mj-ea"/>
            </a:endParaRPr>
          </a:p>
        </p:txBody>
      </p:sp>
      <p:sp>
        <p:nvSpPr>
          <p:cNvPr id="10" name="文本框 9"/>
          <p:cNvSpPr txBox="1"/>
          <p:nvPr userDrawn="1"/>
        </p:nvSpPr>
        <p:spPr>
          <a:xfrm>
            <a:off x="15669598" y="10038946"/>
            <a:ext cx="6477169" cy="142399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457200" lvl="4" indent="-457200">
              <a:buSzPct val="75000"/>
              <a:buFont typeface="Wingdings" panose="05000000000000000000" pitchFamily="2" charset="2"/>
              <a:buChar char="n"/>
            </a:pPr>
            <a:r>
              <a:rPr lang="zh-CN" altLang="en-US" sz="3000" b="0">
                <a:solidFill>
                  <a:schemeClr val="bg1">
                    <a:lumMod val="25000"/>
                  </a:schemeClr>
                </a:solidFill>
                <a:latin typeface="+mj-ea"/>
                <a:ea typeface="+mj-ea"/>
                <a:sym typeface="+mn-ea"/>
              </a:rPr>
              <a:t>珠海宝锐生物科技有限公司</a:t>
            </a:r>
            <a:endParaRPr lang="zh-CN" altLang="en-US" sz="3000" b="0" dirty="0">
              <a:solidFill>
                <a:schemeClr val="bg1">
                  <a:lumMod val="25000"/>
                </a:schemeClr>
              </a:solidFill>
              <a:latin typeface="+mj-ea"/>
              <a:ea typeface="+mj-ea"/>
            </a:endParaRPr>
          </a:p>
        </p:txBody>
      </p:sp>
      <p:sp>
        <p:nvSpPr>
          <p:cNvPr id="12" name="文本占位符 11"/>
          <p:cNvSpPr>
            <a:spLocks noGrp="1"/>
          </p:cNvSpPr>
          <p:nvPr>
            <p:ph type="body" sz="quarter" idx="12"/>
          </p:nvPr>
        </p:nvSpPr>
        <p:spPr>
          <a:xfrm>
            <a:off x="11170793" y="10226272"/>
            <a:ext cx="4284617" cy="1049338"/>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sz="3000">
                <a:latin typeface="+mj-ea"/>
                <a:ea typeface="+mj-ea"/>
              </a:defRPr>
            </a:lvl5pPr>
          </a:lstStyle>
          <a:p>
            <a:pPr lvl="4"/>
            <a:endParaRPr lang="zh-CN" altLang="en-US"/>
          </a:p>
        </p:txBody>
      </p:sp>
      <p:sp>
        <p:nvSpPr>
          <p:cNvPr id="13" name="文本框 12"/>
          <p:cNvSpPr txBox="1"/>
          <p:nvPr userDrawn="1"/>
        </p:nvSpPr>
        <p:spPr>
          <a:xfrm>
            <a:off x="3429633" y="10225688"/>
            <a:ext cx="2242014" cy="105050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457200" lvl="4" indent="-457200" algn="l">
              <a:buSzPct val="75000"/>
              <a:buFont typeface="Wingdings" panose="05000000000000000000" pitchFamily="2" charset="2"/>
              <a:buChar char="n"/>
            </a:pPr>
            <a:r>
              <a:rPr lang="zh-CN" altLang="en-US" sz="3000" b="0">
                <a:solidFill>
                  <a:schemeClr val="bg1">
                    <a:lumMod val="25000"/>
                  </a:schemeClr>
                </a:solidFill>
                <a:latin typeface="+mj-ea"/>
                <a:ea typeface="+mj-ea"/>
              </a:rPr>
              <a:t>汇报人：</a:t>
            </a:r>
            <a:endParaRPr lang="zh-CN" altLang="en-US" sz="3000" b="0">
              <a:solidFill>
                <a:schemeClr val="bg1">
                  <a:lumMod val="25000"/>
                </a:schemeClr>
              </a:solidFill>
              <a:latin typeface="+mj-ea"/>
              <a:ea typeface="+mj-ea"/>
            </a:endParaRPr>
          </a:p>
        </p:txBody>
      </p:sp>
      <p:sp>
        <p:nvSpPr>
          <p:cNvPr id="14" name="文本占位符 11"/>
          <p:cNvSpPr>
            <a:spLocks noGrp="1"/>
          </p:cNvSpPr>
          <p:nvPr>
            <p:ph type="body" sz="quarter" idx="13"/>
          </p:nvPr>
        </p:nvSpPr>
        <p:spPr>
          <a:xfrm>
            <a:off x="5560709" y="10226272"/>
            <a:ext cx="3559595" cy="1049338"/>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sz="3000">
                <a:latin typeface="+mj-ea"/>
                <a:ea typeface="+mj-ea"/>
              </a:defRPr>
            </a:lvl5pPr>
          </a:lstStyle>
          <a:p>
            <a:pPr lvl="4"/>
            <a:endParaRPr lang="zh-CN" alt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过渡页4">
    <p:spTree>
      <p:nvGrpSpPr>
        <p:cNvPr id="1" name=""/>
        <p:cNvGrpSpPr/>
        <p:nvPr/>
      </p:nvGrpSpPr>
      <p:grpSpPr>
        <a:xfrm>
          <a:off x="0" y="0"/>
          <a:ext cx="0" cy="0"/>
          <a:chOff x="0" y="0"/>
          <a:chExt cx="0" cy="0"/>
        </a:xfrm>
      </p:grpSpPr>
      <p:sp>
        <p:nvSpPr>
          <p:cNvPr id="3" name="矩形 2"/>
          <p:cNvSpPr/>
          <p:nvPr userDrawn="1"/>
        </p:nvSpPr>
        <p:spPr>
          <a:xfrm>
            <a:off x="1519925" y="2808803"/>
            <a:ext cx="8148918" cy="8148918"/>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文本占位符 7"/>
          <p:cNvSpPr txBox="1"/>
          <p:nvPr userDrawn="1"/>
        </p:nvSpPr>
        <p:spPr>
          <a:xfrm>
            <a:off x="5203291" y="4149886"/>
            <a:ext cx="3411071" cy="6859223"/>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85700" b="1" dirty="0">
                <a:solidFill>
                  <a:schemeClr val="bg1"/>
                </a:solidFill>
              </a:rPr>
              <a:t>4</a:t>
            </a:r>
            <a:endParaRPr lang="zh-CN" altLang="en-US" sz="85700" b="1">
              <a:solidFill>
                <a:schemeClr val="bg1"/>
              </a:solidFill>
            </a:endParaRPr>
          </a:p>
        </p:txBody>
      </p:sp>
      <p:sp>
        <p:nvSpPr>
          <p:cNvPr id="6" name="文本占位符 11"/>
          <p:cNvSpPr>
            <a:spLocks noGrp="1"/>
          </p:cNvSpPr>
          <p:nvPr>
            <p:ph type="body" sz="quarter" idx="13"/>
          </p:nvPr>
        </p:nvSpPr>
        <p:spPr>
          <a:xfrm>
            <a:off x="11016139" y="5217697"/>
            <a:ext cx="10559144" cy="2335674"/>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80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过渡页5">
    <p:spTree>
      <p:nvGrpSpPr>
        <p:cNvPr id="1" name=""/>
        <p:cNvGrpSpPr/>
        <p:nvPr/>
      </p:nvGrpSpPr>
      <p:grpSpPr>
        <a:xfrm>
          <a:off x="0" y="0"/>
          <a:ext cx="0" cy="0"/>
          <a:chOff x="0" y="0"/>
          <a:chExt cx="0" cy="0"/>
        </a:xfrm>
      </p:grpSpPr>
      <p:sp>
        <p:nvSpPr>
          <p:cNvPr id="3" name="矩形 2"/>
          <p:cNvSpPr/>
          <p:nvPr userDrawn="1"/>
        </p:nvSpPr>
        <p:spPr>
          <a:xfrm>
            <a:off x="1519925" y="2808803"/>
            <a:ext cx="8148918" cy="8148918"/>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文本占位符 7"/>
          <p:cNvSpPr txBox="1"/>
          <p:nvPr userDrawn="1"/>
        </p:nvSpPr>
        <p:spPr>
          <a:xfrm>
            <a:off x="5307795" y="4149886"/>
            <a:ext cx="3411071" cy="6859223"/>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85700" b="1" dirty="0">
                <a:solidFill>
                  <a:schemeClr val="bg1"/>
                </a:solidFill>
              </a:rPr>
              <a:t>5</a:t>
            </a:r>
            <a:endParaRPr lang="zh-CN" altLang="en-US" sz="85700" b="1">
              <a:solidFill>
                <a:schemeClr val="bg1"/>
              </a:solidFill>
            </a:endParaRPr>
          </a:p>
        </p:txBody>
      </p:sp>
      <p:sp>
        <p:nvSpPr>
          <p:cNvPr id="6" name="文本占位符 11"/>
          <p:cNvSpPr>
            <a:spLocks noGrp="1"/>
          </p:cNvSpPr>
          <p:nvPr>
            <p:ph type="body" sz="quarter" idx="13"/>
          </p:nvPr>
        </p:nvSpPr>
        <p:spPr>
          <a:xfrm>
            <a:off x="11016139" y="5217697"/>
            <a:ext cx="10559144" cy="2335674"/>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80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内容页">
    <p:spTree>
      <p:nvGrpSpPr>
        <p:cNvPr id="1" name=""/>
        <p:cNvGrpSpPr/>
        <p:nvPr/>
      </p:nvGrpSpPr>
      <p:grpSpPr>
        <a:xfrm>
          <a:off x="0" y="0"/>
          <a:ext cx="0" cy="0"/>
          <a:chOff x="0" y="0"/>
          <a:chExt cx="0" cy="0"/>
        </a:xfrm>
      </p:grpSpPr>
      <p:sp>
        <p:nvSpPr>
          <p:cNvPr id="8" name="矩形"/>
          <p:cNvSpPr/>
          <p:nvPr userDrawn="1"/>
        </p:nvSpPr>
        <p:spPr>
          <a:xfrm>
            <a:off x="0" y="12449640"/>
            <a:ext cx="24384000" cy="1266360"/>
          </a:xfrm>
          <a:prstGeom prst="rect">
            <a:avLst/>
          </a:prstGeom>
          <a:solidFill>
            <a:schemeClr val="accent5">
              <a:lumMod val="50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0" name="矩形"/>
          <p:cNvSpPr/>
          <p:nvPr userDrawn="1"/>
        </p:nvSpPr>
        <p:spPr>
          <a:xfrm>
            <a:off x="686599" y="557386"/>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1" name="矩形"/>
          <p:cNvSpPr/>
          <p:nvPr userDrawn="1"/>
        </p:nvSpPr>
        <p:spPr>
          <a:xfrm>
            <a:off x="923456" y="564395"/>
            <a:ext cx="36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2" name="文本占位符 2"/>
          <p:cNvSpPr>
            <a:spLocks noGrp="1"/>
          </p:cNvSpPr>
          <p:nvPr>
            <p:ph type="body" sz="quarter" idx="10"/>
          </p:nvPr>
        </p:nvSpPr>
        <p:spPr>
          <a:xfrm>
            <a:off x="1141412" y="720523"/>
            <a:ext cx="11050588" cy="954104"/>
          </a:xfrm>
          <a:prstGeom prst="rect">
            <a:avLst/>
          </a:prstGeom>
        </p:spPr>
        <p:txBody>
          <a:bodyPr anchor="ctr"/>
          <a:lstStyle>
            <a:lvl1pPr marL="0" indent="0" algn="l">
              <a:buNone/>
              <a:defRPr b="1">
                <a:latin typeface="+mj-ea"/>
                <a:ea typeface="+mj-ea"/>
              </a:defRPr>
            </a:lvl1pPr>
            <a:lvl2pPr marL="914400" indent="0">
              <a:buNone/>
              <a:defRPr/>
            </a:lvl2pPr>
            <a:lvl3pPr marL="1828165" indent="0">
              <a:buNone/>
              <a:defRPr/>
            </a:lvl3pPr>
            <a:lvl4pPr marL="2741930" indent="0">
              <a:buNone/>
              <a:defRPr/>
            </a:lvl4pPr>
            <a:lvl5pPr marL="3656330" indent="0">
              <a:buNone/>
              <a:defRPr/>
            </a:lvl5pPr>
          </a:lstStyle>
          <a:p>
            <a:pPr lvl="0"/>
            <a:endParaRPr lang="zh-CN" altLang="en-US"/>
          </a:p>
        </p:txBody>
      </p:sp>
      <p:sp>
        <p:nvSpPr>
          <p:cNvPr id="14" name="灯片编号占位符 5"/>
          <p:cNvSpPr>
            <a:spLocks noGrp="1"/>
          </p:cNvSpPr>
          <p:nvPr>
            <p:ph type="sldNum" sz="quarter" idx="4"/>
          </p:nvPr>
        </p:nvSpPr>
        <p:spPr>
          <a:xfrm>
            <a:off x="22531966" y="12712700"/>
            <a:ext cx="1165435" cy="698067"/>
          </a:xfrm>
          <a:prstGeom prst="rect">
            <a:avLst/>
          </a:prstGeom>
        </p:spPr>
        <p:txBody>
          <a:bodyPr vert="horz" lIns="91440" tIns="45720" rIns="91440" bIns="45720" rtlCol="0" anchor="ctr"/>
          <a:lstStyle>
            <a:lvl1pPr algn="r">
              <a:defRPr sz="2800" b="0">
                <a:solidFill>
                  <a:schemeClr val="bg1"/>
                </a:solidFill>
                <a:latin typeface="+mn-lt"/>
              </a:defRPr>
            </a:lvl1pPr>
          </a:lstStyle>
          <a:p>
            <a:fld id="{5DBDF394-4004-4725-A18E-4333D3E3DC17}" type="slidenum">
              <a:rPr lang="zh-CN" altLang="en-US" smtClean="0"/>
            </a:fld>
            <a:endParaRPr lang="zh-CN" altLang="en-US"/>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内容页1">
    <p:spTree>
      <p:nvGrpSpPr>
        <p:cNvPr id="1" name=""/>
        <p:cNvGrpSpPr/>
        <p:nvPr/>
      </p:nvGrpSpPr>
      <p:grpSpPr>
        <a:xfrm>
          <a:off x="0" y="0"/>
          <a:ext cx="0" cy="0"/>
          <a:chOff x="0" y="0"/>
          <a:chExt cx="0" cy="0"/>
        </a:xfrm>
      </p:grpSpPr>
      <p:sp>
        <p:nvSpPr>
          <p:cNvPr id="8" name="矩形"/>
          <p:cNvSpPr/>
          <p:nvPr userDrawn="1"/>
        </p:nvSpPr>
        <p:spPr>
          <a:xfrm>
            <a:off x="0" y="12449640"/>
            <a:ext cx="24384000" cy="1266360"/>
          </a:xfrm>
          <a:prstGeom prst="rect">
            <a:avLst/>
          </a:prstGeom>
          <a:solidFill>
            <a:schemeClr val="accent5">
              <a:lumMod val="50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0" name="矩形"/>
          <p:cNvSpPr/>
          <p:nvPr userDrawn="1"/>
        </p:nvSpPr>
        <p:spPr>
          <a:xfrm>
            <a:off x="686599" y="557386"/>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1" name="矩形"/>
          <p:cNvSpPr/>
          <p:nvPr userDrawn="1"/>
        </p:nvSpPr>
        <p:spPr>
          <a:xfrm>
            <a:off x="923456" y="564395"/>
            <a:ext cx="36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2" name="文本占位符 2"/>
          <p:cNvSpPr>
            <a:spLocks noGrp="1"/>
          </p:cNvSpPr>
          <p:nvPr>
            <p:ph type="body" sz="quarter" idx="10"/>
          </p:nvPr>
        </p:nvSpPr>
        <p:spPr>
          <a:xfrm>
            <a:off x="1141412" y="720523"/>
            <a:ext cx="11050588" cy="954104"/>
          </a:xfrm>
          <a:prstGeom prst="rect">
            <a:avLst/>
          </a:prstGeom>
        </p:spPr>
        <p:txBody>
          <a:bodyPr anchor="ctr"/>
          <a:lstStyle>
            <a:lvl1pPr marL="0" indent="0" algn="l">
              <a:buNone/>
              <a:defRPr b="1">
                <a:latin typeface="+mj-ea"/>
                <a:ea typeface="+mj-ea"/>
              </a:defRPr>
            </a:lvl1pPr>
            <a:lvl2pPr marL="914400" indent="0">
              <a:buNone/>
              <a:defRPr/>
            </a:lvl2pPr>
            <a:lvl3pPr marL="1828165" indent="0">
              <a:buNone/>
              <a:defRPr/>
            </a:lvl3pPr>
            <a:lvl4pPr marL="2741930" indent="0">
              <a:buNone/>
              <a:defRPr/>
            </a:lvl4pPr>
            <a:lvl5pPr marL="3656330" indent="0">
              <a:buNone/>
              <a:defRPr/>
            </a:lvl5pPr>
          </a:lstStyle>
          <a:p>
            <a:pPr lvl="0"/>
            <a:endParaRPr lang="zh-CN" altLang="en-US"/>
          </a:p>
        </p:txBody>
      </p:sp>
      <p:sp>
        <p:nvSpPr>
          <p:cNvPr id="14" name="灯片编号占位符 5"/>
          <p:cNvSpPr>
            <a:spLocks noGrp="1"/>
          </p:cNvSpPr>
          <p:nvPr>
            <p:ph type="sldNum" sz="quarter" idx="4"/>
          </p:nvPr>
        </p:nvSpPr>
        <p:spPr>
          <a:xfrm>
            <a:off x="22531966" y="12712700"/>
            <a:ext cx="1165435" cy="698067"/>
          </a:xfrm>
          <a:prstGeom prst="rect">
            <a:avLst/>
          </a:prstGeom>
        </p:spPr>
        <p:txBody>
          <a:bodyPr vert="horz" lIns="91440" tIns="45720" rIns="91440" bIns="45720" rtlCol="0" anchor="ctr"/>
          <a:lstStyle>
            <a:lvl1pPr algn="r">
              <a:defRPr sz="2800" b="0">
                <a:solidFill>
                  <a:schemeClr val="bg1"/>
                </a:solidFill>
                <a:latin typeface="+mn-lt"/>
              </a:defRPr>
            </a:lvl1pPr>
          </a:lstStyle>
          <a:p>
            <a:fld id="{5DBDF394-4004-4725-A18E-4333D3E3DC17}" type="slidenum">
              <a:rPr lang="zh-CN" altLang="en-US" smtClean="0"/>
            </a:fld>
            <a:endParaRPr lang="zh-CN" altLang="en-US"/>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回顾页">
    <p:spTree>
      <p:nvGrpSpPr>
        <p:cNvPr id="1" name=""/>
        <p:cNvGrpSpPr/>
        <p:nvPr/>
      </p:nvGrpSpPr>
      <p:grpSpPr>
        <a:xfrm>
          <a:off x="0" y="0"/>
          <a:ext cx="0" cy="0"/>
          <a:chOff x="0" y="0"/>
          <a:chExt cx="0" cy="0"/>
        </a:xfrm>
      </p:grpSpPr>
      <p:sp>
        <p:nvSpPr>
          <p:cNvPr id="8" name="矩形"/>
          <p:cNvSpPr/>
          <p:nvPr userDrawn="1"/>
        </p:nvSpPr>
        <p:spPr>
          <a:xfrm>
            <a:off x="0" y="12449640"/>
            <a:ext cx="24384000" cy="1266360"/>
          </a:xfrm>
          <a:prstGeom prst="rect">
            <a:avLst/>
          </a:prstGeom>
          <a:solidFill>
            <a:schemeClr val="accent5">
              <a:lumMod val="50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0" name="矩形"/>
          <p:cNvSpPr/>
          <p:nvPr userDrawn="1"/>
        </p:nvSpPr>
        <p:spPr>
          <a:xfrm>
            <a:off x="23517401" y="589892"/>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1" name="矩形"/>
          <p:cNvSpPr/>
          <p:nvPr userDrawn="1"/>
        </p:nvSpPr>
        <p:spPr>
          <a:xfrm>
            <a:off x="23395827" y="589892"/>
            <a:ext cx="72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4" name="灯片编号占位符 5"/>
          <p:cNvSpPr>
            <a:spLocks noGrp="1"/>
          </p:cNvSpPr>
          <p:nvPr>
            <p:ph type="sldNum" sz="quarter" idx="4"/>
          </p:nvPr>
        </p:nvSpPr>
        <p:spPr>
          <a:xfrm>
            <a:off x="22531966" y="12712700"/>
            <a:ext cx="1165435" cy="698067"/>
          </a:xfrm>
          <a:prstGeom prst="rect">
            <a:avLst/>
          </a:prstGeom>
        </p:spPr>
        <p:txBody>
          <a:bodyPr vert="horz" lIns="91440" tIns="45720" rIns="91440" bIns="45720" rtlCol="0" anchor="ctr"/>
          <a:lstStyle>
            <a:lvl1pPr algn="r">
              <a:defRPr sz="2800" b="0">
                <a:solidFill>
                  <a:schemeClr val="bg1"/>
                </a:solidFill>
                <a:latin typeface="+mn-lt"/>
              </a:defRPr>
            </a:lvl1pPr>
          </a:lstStyle>
          <a:p>
            <a:fld id="{5DBDF394-4004-4725-A18E-4333D3E3DC17}" type="slidenum">
              <a:rPr lang="zh-CN" altLang="en-US" smtClean="0"/>
            </a:fld>
            <a:endParaRPr lang="zh-CN" altLang="en-US"/>
          </a:p>
        </p:txBody>
      </p:sp>
      <p:sp>
        <p:nvSpPr>
          <p:cNvPr id="2" name="矩形 1"/>
          <p:cNvSpPr/>
          <p:nvPr userDrawn="1"/>
        </p:nvSpPr>
        <p:spPr>
          <a:xfrm>
            <a:off x="19196159" y="802956"/>
            <a:ext cx="4156881" cy="840230"/>
          </a:xfrm>
          <a:prstGeom prst="rect">
            <a:avLst/>
          </a:prstGeom>
        </p:spPr>
        <p:txBody>
          <a:bodyPr anchor="ctr"/>
          <a:lstStyle/>
          <a:p>
            <a:pPr lvl="0" algn="r" defTabSz="1828165">
              <a:lnSpc>
                <a:spcPct val="90000"/>
              </a:lnSpc>
              <a:spcBef>
                <a:spcPts val="2000"/>
              </a:spcBef>
              <a:buSzPct val="100000"/>
              <a:buFont typeface="Arial" panose="020B0604020202090204"/>
            </a:pPr>
            <a:r>
              <a:rPr lang="zh-CN" altLang="en-US" sz="5400">
                <a:solidFill>
                  <a:srgbClr val="464646"/>
                </a:solidFill>
                <a:latin typeface="+mj-ea"/>
                <a:ea typeface="+mj-ea"/>
                <a:cs typeface="+mj-cs"/>
                <a:sym typeface="Helvetica"/>
              </a:rPr>
              <a:t>内容回顾</a:t>
            </a:r>
            <a:endParaRPr lang="zh-CN" altLang="en-US" sz="5400">
              <a:solidFill>
                <a:srgbClr val="464646"/>
              </a:solidFill>
              <a:latin typeface="+mj-ea"/>
              <a:ea typeface="+mj-ea"/>
              <a:cs typeface="+mj-cs"/>
              <a:sym typeface="Helvetica"/>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1_回顾页">
    <p:spTree>
      <p:nvGrpSpPr>
        <p:cNvPr id="1" name=""/>
        <p:cNvGrpSpPr/>
        <p:nvPr/>
      </p:nvGrpSpPr>
      <p:grpSpPr>
        <a:xfrm>
          <a:off x="0" y="0"/>
          <a:ext cx="0" cy="0"/>
          <a:chOff x="0" y="0"/>
          <a:chExt cx="0" cy="0"/>
        </a:xfrm>
      </p:grpSpPr>
      <p:sp>
        <p:nvSpPr>
          <p:cNvPr id="8" name="矩形"/>
          <p:cNvSpPr/>
          <p:nvPr userDrawn="1"/>
        </p:nvSpPr>
        <p:spPr>
          <a:xfrm>
            <a:off x="0" y="12449640"/>
            <a:ext cx="24384000" cy="1266360"/>
          </a:xfrm>
          <a:prstGeom prst="rect">
            <a:avLst/>
          </a:prstGeom>
          <a:solidFill>
            <a:schemeClr val="accent5">
              <a:lumMod val="50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0" name="矩形"/>
          <p:cNvSpPr/>
          <p:nvPr userDrawn="1"/>
        </p:nvSpPr>
        <p:spPr>
          <a:xfrm>
            <a:off x="23517401" y="589892"/>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1" name="矩形"/>
          <p:cNvSpPr/>
          <p:nvPr userDrawn="1"/>
        </p:nvSpPr>
        <p:spPr>
          <a:xfrm>
            <a:off x="23395827" y="589892"/>
            <a:ext cx="72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4" name="灯片编号占位符 5"/>
          <p:cNvSpPr>
            <a:spLocks noGrp="1"/>
          </p:cNvSpPr>
          <p:nvPr>
            <p:ph type="sldNum" sz="quarter" idx="4"/>
          </p:nvPr>
        </p:nvSpPr>
        <p:spPr>
          <a:xfrm>
            <a:off x="22531966" y="12712700"/>
            <a:ext cx="1165435" cy="698067"/>
          </a:xfrm>
          <a:prstGeom prst="rect">
            <a:avLst/>
          </a:prstGeom>
        </p:spPr>
        <p:txBody>
          <a:bodyPr vert="horz" lIns="91440" tIns="45720" rIns="91440" bIns="45720" rtlCol="0" anchor="ctr"/>
          <a:lstStyle>
            <a:lvl1pPr algn="r">
              <a:defRPr sz="2800" b="0">
                <a:solidFill>
                  <a:schemeClr val="bg1"/>
                </a:solidFill>
                <a:latin typeface="+mn-lt"/>
              </a:defRPr>
            </a:lvl1pPr>
          </a:lstStyle>
          <a:p>
            <a:fld id="{5DBDF394-4004-4725-A18E-4333D3E3DC17}" type="slidenum">
              <a:rPr lang="zh-CN" altLang="en-US" smtClean="0"/>
            </a:fld>
            <a:endParaRPr lang="zh-CN" altLang="en-US"/>
          </a:p>
        </p:txBody>
      </p:sp>
      <p:sp>
        <p:nvSpPr>
          <p:cNvPr id="2" name="矩形 1"/>
          <p:cNvSpPr/>
          <p:nvPr userDrawn="1"/>
        </p:nvSpPr>
        <p:spPr>
          <a:xfrm>
            <a:off x="19196159" y="802956"/>
            <a:ext cx="4156881" cy="840230"/>
          </a:xfrm>
          <a:prstGeom prst="rect">
            <a:avLst/>
          </a:prstGeom>
        </p:spPr>
        <p:txBody>
          <a:bodyPr anchor="ctr"/>
          <a:lstStyle/>
          <a:p>
            <a:pPr lvl="0" algn="r" defTabSz="1828165">
              <a:lnSpc>
                <a:spcPct val="90000"/>
              </a:lnSpc>
              <a:spcBef>
                <a:spcPts val="2000"/>
              </a:spcBef>
              <a:buSzPct val="100000"/>
              <a:buFont typeface="Arial" panose="020B0604020202090204"/>
            </a:pPr>
            <a:r>
              <a:rPr lang="zh-CN" altLang="en-US" sz="5400">
                <a:solidFill>
                  <a:srgbClr val="464646"/>
                </a:solidFill>
                <a:latin typeface="+mj-ea"/>
                <a:ea typeface="+mj-ea"/>
                <a:cs typeface="+mj-cs"/>
                <a:sym typeface="Helvetica"/>
              </a:rPr>
              <a:t>内容回顾</a:t>
            </a:r>
            <a:endParaRPr lang="zh-CN" altLang="en-US" sz="5400">
              <a:solidFill>
                <a:srgbClr val="464646"/>
              </a:solidFill>
              <a:latin typeface="+mj-ea"/>
              <a:ea typeface="+mj-ea"/>
              <a:cs typeface="+mj-cs"/>
              <a:sym typeface="Helvetica"/>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内容页2">
    <p:spTree>
      <p:nvGrpSpPr>
        <p:cNvPr id="1" name=""/>
        <p:cNvGrpSpPr/>
        <p:nvPr/>
      </p:nvGrpSpPr>
      <p:grpSpPr>
        <a:xfrm>
          <a:off x="0" y="0"/>
          <a:ext cx="0" cy="0"/>
          <a:chOff x="0" y="0"/>
          <a:chExt cx="0" cy="0"/>
        </a:xfrm>
      </p:grpSpPr>
      <p:sp>
        <p:nvSpPr>
          <p:cNvPr id="8" name="矩形"/>
          <p:cNvSpPr/>
          <p:nvPr userDrawn="1"/>
        </p:nvSpPr>
        <p:spPr>
          <a:xfrm>
            <a:off x="686599" y="11821150"/>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0" name="矩形"/>
          <p:cNvSpPr/>
          <p:nvPr userDrawn="1"/>
        </p:nvSpPr>
        <p:spPr>
          <a:xfrm>
            <a:off x="686599" y="557386"/>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1" name="矩形"/>
          <p:cNvSpPr/>
          <p:nvPr userDrawn="1"/>
        </p:nvSpPr>
        <p:spPr>
          <a:xfrm>
            <a:off x="923456" y="564395"/>
            <a:ext cx="36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12" name="文本占位符 2"/>
          <p:cNvSpPr>
            <a:spLocks noGrp="1"/>
          </p:cNvSpPr>
          <p:nvPr>
            <p:ph type="body" sz="quarter" idx="10"/>
          </p:nvPr>
        </p:nvSpPr>
        <p:spPr>
          <a:xfrm>
            <a:off x="1141412" y="720523"/>
            <a:ext cx="11050588" cy="954104"/>
          </a:xfrm>
          <a:prstGeom prst="rect">
            <a:avLst/>
          </a:prstGeom>
        </p:spPr>
        <p:txBody>
          <a:bodyPr anchor="ctr"/>
          <a:lstStyle>
            <a:lvl1pPr marL="0" indent="0" algn="l">
              <a:buNone/>
              <a:defRPr b="1">
                <a:latin typeface="+mj-ea"/>
                <a:ea typeface="+mj-ea"/>
              </a:defRPr>
            </a:lvl1pPr>
            <a:lvl2pPr marL="914400" indent="0">
              <a:buNone/>
              <a:defRPr/>
            </a:lvl2pPr>
            <a:lvl3pPr marL="1828165" indent="0">
              <a:buNone/>
              <a:defRPr/>
            </a:lvl3pPr>
            <a:lvl4pPr marL="2741930" indent="0">
              <a:buNone/>
              <a:defRPr/>
            </a:lvl4pPr>
            <a:lvl5pPr marL="3656330" indent="0">
              <a:buNone/>
              <a:defRPr/>
            </a:lvl5pPr>
          </a:lstStyle>
          <a:p>
            <a:pPr lvl="0"/>
            <a:endParaRPr lang="zh-CN" altLang="en-US"/>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内容页3">
    <p:spTree>
      <p:nvGrpSpPr>
        <p:cNvPr id="1" name=""/>
        <p:cNvGrpSpPr/>
        <p:nvPr/>
      </p:nvGrpSpPr>
      <p:grpSpPr>
        <a:xfrm>
          <a:off x="0" y="0"/>
          <a:ext cx="0" cy="0"/>
          <a:chOff x="0" y="0"/>
          <a:chExt cx="0" cy="0"/>
        </a:xfrm>
      </p:grpSpPr>
      <p:sp>
        <p:nvSpPr>
          <p:cNvPr id="43" name="矩形"/>
          <p:cNvSpPr/>
          <p:nvPr/>
        </p:nvSpPr>
        <p:spPr>
          <a:xfrm>
            <a:off x="23523506" y="11821150"/>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6" name="矩形"/>
          <p:cNvSpPr/>
          <p:nvPr userDrawn="1"/>
        </p:nvSpPr>
        <p:spPr>
          <a:xfrm>
            <a:off x="23520598" y="628490"/>
            <a:ext cx="180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7" name="矩形"/>
          <p:cNvSpPr/>
          <p:nvPr userDrawn="1"/>
        </p:nvSpPr>
        <p:spPr>
          <a:xfrm>
            <a:off x="23413116" y="628490"/>
            <a:ext cx="36000" cy="1266360"/>
          </a:xfrm>
          <a:prstGeom prst="rect">
            <a:avLst/>
          </a:prstGeom>
          <a:solidFill>
            <a:schemeClr val="accent5">
              <a:lumMod val="75000"/>
            </a:schemeClr>
          </a:solidFill>
          <a:ln w="12700">
            <a:noFill/>
            <a:miter lim="400000"/>
          </a:ln>
        </p:spPr>
        <p:txBody>
          <a:bodyPr lIns="45718" tIns="45718" rIns="45718" bIns="45718" anchor="ctr"/>
          <a:lstStyle/>
          <a:p>
            <a:pPr>
              <a:defRPr sz="1800" b="0">
                <a:solidFill>
                  <a:srgbClr val="F8F8F8"/>
                </a:solidFill>
                <a:latin typeface="+mj-lt"/>
                <a:ea typeface="+mj-ea"/>
                <a:cs typeface="+mj-cs"/>
                <a:sym typeface="Helvetica"/>
              </a:defRPr>
            </a:pPr>
            <a:endParaRPr dirty="0"/>
          </a:p>
        </p:txBody>
      </p:sp>
      <p:sp>
        <p:nvSpPr>
          <p:cNvPr id="3" name="文本占位符 2"/>
          <p:cNvSpPr>
            <a:spLocks noGrp="1"/>
          </p:cNvSpPr>
          <p:nvPr>
            <p:ph type="body" sz="quarter" idx="10"/>
          </p:nvPr>
        </p:nvSpPr>
        <p:spPr>
          <a:xfrm>
            <a:off x="12192000" y="784619"/>
            <a:ext cx="11050588" cy="954104"/>
          </a:xfrm>
          <a:prstGeom prst="rect">
            <a:avLst/>
          </a:prstGeom>
        </p:spPr>
        <p:txBody>
          <a:bodyPr anchor="ctr"/>
          <a:lstStyle>
            <a:lvl1pPr marL="0" indent="0" algn="r">
              <a:buNone/>
              <a:defRPr b="1">
                <a:latin typeface="+mj-ea"/>
                <a:ea typeface="+mj-ea"/>
              </a:defRPr>
            </a:lvl1pPr>
            <a:lvl2pPr marL="914400" indent="0">
              <a:buNone/>
              <a:defRPr/>
            </a:lvl2pPr>
            <a:lvl3pPr marL="1828165" indent="0">
              <a:buNone/>
              <a:defRPr/>
            </a:lvl3pPr>
            <a:lvl4pPr marL="2741930" indent="0">
              <a:buNone/>
              <a:defRPr/>
            </a:lvl4pPr>
            <a:lvl5pPr marL="3656330" indent="0">
              <a:buNone/>
              <a:defRPr/>
            </a:lvl5pPr>
          </a:lstStyle>
          <a:p>
            <a:pPr lvl="0"/>
            <a:endParaRPr lang="zh-CN" altLang="en-US"/>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showMasterSp="0">
  <p:cSld name="空白页">
    <p:spTree>
      <p:nvGrpSpPr>
        <p:cNvPr id="1" name=""/>
        <p:cNvGrpSpPr/>
        <p:nvPr/>
      </p:nvGrpSpPr>
      <p:grpSpPr>
        <a:xfrm>
          <a:off x="0" y="0"/>
          <a:ext cx="0" cy="0"/>
          <a:chOff x="0" y="0"/>
          <a:chExt cx="0" cy="0"/>
        </a:xfrm>
      </p:grpSpPr>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1_Blank">
    <p:spTree>
      <p:nvGrpSpPr>
        <p:cNvPr id="1" name=""/>
        <p:cNvGrpSpPr/>
        <p:nvPr/>
      </p:nvGrpSpPr>
      <p:grpSpPr>
        <a:xfrm>
          <a:off x="0" y="0"/>
          <a:ext cx="0" cy="0"/>
          <a:chOff x="0" y="0"/>
          <a:chExt cx="0" cy="0"/>
        </a:xfrm>
      </p:grpSpPr>
      <p:sp>
        <p:nvSpPr>
          <p:cNvPr id="2" name="矩形 1"/>
          <p:cNvSpPr/>
          <p:nvPr userDrawn="1"/>
        </p:nvSpPr>
        <p:spPr>
          <a:xfrm>
            <a:off x="0" y="3994483"/>
            <a:ext cx="24384000" cy="5309020"/>
          </a:xfrm>
          <a:prstGeom prst="rect">
            <a:avLst/>
          </a:prstGeom>
          <a:solidFill>
            <a:schemeClr val="accent5">
              <a:lumMod val="50000"/>
            </a:schemeClr>
          </a:solidFill>
          <a:ln w="25400" cap="flat">
            <a:solidFill>
              <a:srgbClr val="203864"/>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5" name="矩形 4"/>
          <p:cNvSpPr/>
          <p:nvPr userDrawn="1"/>
        </p:nvSpPr>
        <p:spPr>
          <a:xfrm>
            <a:off x="16917125" y="4102079"/>
            <a:ext cx="4442242" cy="5201424"/>
          </a:xfrm>
          <a:prstGeom prst="rect">
            <a:avLst/>
          </a:prstGeom>
        </p:spPr>
        <p:txBody>
          <a:bodyPr wrap="none" anchor="ctr">
            <a:spAutoFit/>
          </a:bodyPr>
          <a:lstStyle/>
          <a:p>
            <a:pPr lvl="4" algn="ctr"/>
            <a:r>
              <a:rPr lang="zh-CN" altLang="en-US" sz="16600">
                <a:solidFill>
                  <a:schemeClr val="bg1"/>
                </a:solidFill>
                <a:latin typeface="+mj-ea"/>
                <a:ea typeface="+mj-ea"/>
              </a:rPr>
              <a:t>感谢</a:t>
            </a:r>
            <a:endParaRPr lang="en-US" altLang="zh-CN" sz="16600" dirty="0">
              <a:solidFill>
                <a:schemeClr val="bg1"/>
              </a:solidFill>
              <a:latin typeface="+mj-ea"/>
              <a:ea typeface="+mj-ea"/>
            </a:endParaRPr>
          </a:p>
          <a:p>
            <a:pPr lvl="4" algn="ctr"/>
            <a:r>
              <a:rPr lang="zh-CN" altLang="en-US" sz="16600">
                <a:solidFill>
                  <a:schemeClr val="bg1"/>
                </a:solidFill>
                <a:latin typeface="+mj-ea"/>
                <a:ea typeface="+mj-ea"/>
              </a:rPr>
              <a:t>观看</a:t>
            </a:r>
            <a:endParaRPr lang="en-US" altLang="zh-CN" sz="16600" dirty="0">
              <a:solidFill>
                <a:schemeClr val="bg1"/>
              </a:solidFill>
              <a:latin typeface="+mj-ea"/>
              <a:ea typeface="+mj-ea"/>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封面-医疗">
    <p:spTree>
      <p:nvGrpSpPr>
        <p:cNvPr id="1" name=""/>
        <p:cNvGrpSpPr/>
        <p:nvPr/>
      </p:nvGrpSpPr>
      <p:grpSpPr>
        <a:xfrm>
          <a:off x="0" y="0"/>
          <a:ext cx="0" cy="0"/>
          <a:chOff x="0" y="0"/>
          <a:chExt cx="0" cy="0"/>
        </a:xfrm>
      </p:grpSpPr>
      <p:sp>
        <p:nvSpPr>
          <p:cNvPr id="3" name="矩形 2"/>
          <p:cNvSpPr/>
          <p:nvPr userDrawn="1"/>
        </p:nvSpPr>
        <p:spPr>
          <a:xfrm>
            <a:off x="0" y="3994484"/>
            <a:ext cx="24384000" cy="5309020"/>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6" name="文本占位符 4"/>
          <p:cNvSpPr>
            <a:spLocks noGrp="1"/>
          </p:cNvSpPr>
          <p:nvPr>
            <p:ph type="body" sz="quarter" idx="11"/>
          </p:nvPr>
        </p:nvSpPr>
        <p:spPr>
          <a:xfrm>
            <a:off x="3254883" y="5183686"/>
            <a:ext cx="18179031" cy="3235416"/>
          </a:xfrm>
          <a:prstGeom prst="rect">
            <a:avLst/>
          </a:prstGeom>
        </p:spPr>
        <p:txBody>
          <a:bodyPr anchor="ctr"/>
          <a:lstStyle>
            <a:lvl1pPr marL="0" indent="0">
              <a:buNone/>
              <a:defRPr>
                <a:solidFill>
                  <a:schemeClr val="bg1"/>
                </a:solidFill>
              </a:defRPr>
            </a:lvl1pPr>
            <a:lvl2pPr marL="914400" indent="0">
              <a:buNone/>
              <a:defRPr>
                <a:solidFill>
                  <a:schemeClr val="bg1"/>
                </a:solidFill>
              </a:defRPr>
            </a:lvl2pPr>
            <a:lvl3pPr marL="1828165" indent="0">
              <a:buNone/>
              <a:defRPr>
                <a:solidFill>
                  <a:schemeClr val="bg1"/>
                </a:solidFill>
              </a:defRPr>
            </a:lvl3pPr>
            <a:lvl4pPr marL="2741930" indent="0">
              <a:buNone/>
              <a:defRPr>
                <a:solidFill>
                  <a:schemeClr val="bg1"/>
                </a:solidFill>
              </a:defRPr>
            </a:lvl4pPr>
            <a:lvl5pPr marL="0" indent="0" algn="ctr">
              <a:buNone/>
              <a:defRPr sz="8000" b="1">
                <a:solidFill>
                  <a:schemeClr val="bg1"/>
                </a:solidFill>
                <a:latin typeface="+mj-ea"/>
                <a:ea typeface="+mj-ea"/>
              </a:defRPr>
            </a:lvl5pPr>
          </a:lstStyle>
          <a:p>
            <a:pPr lvl="4"/>
            <a:endParaRPr lang="zh-CN" altLang="en-US"/>
          </a:p>
        </p:txBody>
      </p:sp>
      <p:sp>
        <p:nvSpPr>
          <p:cNvPr id="4" name="文本框 3"/>
          <p:cNvSpPr txBox="1"/>
          <p:nvPr userDrawn="1"/>
        </p:nvSpPr>
        <p:spPr>
          <a:xfrm>
            <a:off x="9292171" y="10225688"/>
            <a:ext cx="1706755" cy="105050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457200" lvl="4" indent="-457200" algn="l">
              <a:buSzPct val="75000"/>
              <a:buFont typeface="Wingdings" panose="05000000000000000000" pitchFamily="2" charset="2"/>
              <a:buChar char="n"/>
            </a:pPr>
            <a:r>
              <a:rPr lang="zh-CN" altLang="en-US" sz="3000" b="0">
                <a:solidFill>
                  <a:schemeClr val="bg1">
                    <a:lumMod val="25000"/>
                  </a:schemeClr>
                </a:solidFill>
                <a:latin typeface="+mj-ea"/>
                <a:ea typeface="+mj-ea"/>
              </a:rPr>
              <a:t>时间：</a:t>
            </a:r>
            <a:endParaRPr lang="zh-CN" altLang="en-US" sz="3000" b="0">
              <a:solidFill>
                <a:schemeClr val="bg1">
                  <a:lumMod val="25000"/>
                </a:schemeClr>
              </a:solidFill>
              <a:latin typeface="+mj-ea"/>
              <a:ea typeface="+mj-ea"/>
            </a:endParaRPr>
          </a:p>
        </p:txBody>
      </p:sp>
      <p:sp>
        <p:nvSpPr>
          <p:cNvPr id="10" name="文本框 9"/>
          <p:cNvSpPr txBox="1"/>
          <p:nvPr userDrawn="1"/>
        </p:nvSpPr>
        <p:spPr>
          <a:xfrm>
            <a:off x="15669599" y="10038946"/>
            <a:ext cx="5993872" cy="142399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457200" lvl="4" indent="-457200">
              <a:buSzPct val="75000"/>
              <a:buFont typeface="Wingdings" panose="05000000000000000000" pitchFamily="2" charset="2"/>
              <a:buChar char="n"/>
            </a:pPr>
            <a:r>
              <a:rPr lang="zh-CN" altLang="en-US" sz="3000" b="0">
                <a:solidFill>
                  <a:schemeClr val="bg1">
                    <a:lumMod val="25000"/>
                  </a:schemeClr>
                </a:solidFill>
                <a:latin typeface="+mj-ea"/>
                <a:ea typeface="+mj-ea"/>
              </a:rPr>
              <a:t>南京诺唯赞医疗科技有限公司</a:t>
            </a:r>
            <a:endParaRPr lang="zh-CN" altLang="en-US" sz="3000" b="0">
              <a:solidFill>
                <a:schemeClr val="bg1">
                  <a:lumMod val="25000"/>
                </a:schemeClr>
              </a:solidFill>
              <a:latin typeface="+mj-ea"/>
              <a:ea typeface="+mj-ea"/>
            </a:endParaRPr>
          </a:p>
        </p:txBody>
      </p:sp>
      <p:sp>
        <p:nvSpPr>
          <p:cNvPr id="12" name="文本占位符 11"/>
          <p:cNvSpPr>
            <a:spLocks noGrp="1"/>
          </p:cNvSpPr>
          <p:nvPr>
            <p:ph type="body" sz="quarter" idx="12"/>
          </p:nvPr>
        </p:nvSpPr>
        <p:spPr>
          <a:xfrm>
            <a:off x="11170793" y="10226272"/>
            <a:ext cx="4284617" cy="1049338"/>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sz="3000">
                <a:latin typeface="+mj-ea"/>
                <a:ea typeface="+mj-ea"/>
              </a:defRPr>
            </a:lvl5pPr>
          </a:lstStyle>
          <a:p>
            <a:pPr lvl="4"/>
            <a:endParaRPr lang="zh-CN" altLang="en-US"/>
          </a:p>
        </p:txBody>
      </p:sp>
      <p:sp>
        <p:nvSpPr>
          <p:cNvPr id="13" name="文本框 12"/>
          <p:cNvSpPr txBox="1"/>
          <p:nvPr userDrawn="1"/>
        </p:nvSpPr>
        <p:spPr>
          <a:xfrm>
            <a:off x="3429633" y="10225688"/>
            <a:ext cx="2242014" cy="105050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457200" lvl="4" indent="-457200" algn="l">
              <a:buSzPct val="75000"/>
              <a:buFont typeface="Wingdings" panose="05000000000000000000" pitchFamily="2" charset="2"/>
              <a:buChar char="n"/>
            </a:pPr>
            <a:r>
              <a:rPr lang="zh-CN" altLang="en-US" sz="3000" b="0">
                <a:solidFill>
                  <a:schemeClr val="bg1">
                    <a:lumMod val="25000"/>
                  </a:schemeClr>
                </a:solidFill>
                <a:latin typeface="+mj-ea"/>
                <a:ea typeface="+mj-ea"/>
              </a:rPr>
              <a:t>汇报人：</a:t>
            </a:r>
            <a:endParaRPr lang="zh-CN" altLang="en-US" sz="3000" b="0">
              <a:solidFill>
                <a:schemeClr val="bg1">
                  <a:lumMod val="25000"/>
                </a:schemeClr>
              </a:solidFill>
              <a:latin typeface="+mj-ea"/>
              <a:ea typeface="+mj-ea"/>
            </a:endParaRPr>
          </a:p>
        </p:txBody>
      </p:sp>
      <p:sp>
        <p:nvSpPr>
          <p:cNvPr id="14" name="文本占位符 11"/>
          <p:cNvSpPr>
            <a:spLocks noGrp="1"/>
          </p:cNvSpPr>
          <p:nvPr>
            <p:ph type="body" sz="quarter" idx="13"/>
          </p:nvPr>
        </p:nvSpPr>
        <p:spPr>
          <a:xfrm>
            <a:off x="5560709" y="10226272"/>
            <a:ext cx="3559595" cy="1049338"/>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sz="3000">
                <a:latin typeface="+mj-ea"/>
                <a:ea typeface="+mj-ea"/>
              </a:defRPr>
            </a:lvl5pPr>
          </a:lstStyle>
          <a:p>
            <a:pPr lvl="4"/>
            <a:endParaRPr lang="zh-CN" alt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矩形 2"/>
          <p:cNvSpPr/>
          <p:nvPr userDrawn="1"/>
        </p:nvSpPr>
        <p:spPr>
          <a:xfrm>
            <a:off x="0" y="-1"/>
            <a:ext cx="10763794" cy="13716000"/>
          </a:xfrm>
          <a:custGeom>
            <a:avLst/>
            <a:gdLst>
              <a:gd name="connsiteX0" fmla="*/ 0 w 10049691"/>
              <a:gd name="connsiteY0" fmla="*/ 0 h 13716000"/>
              <a:gd name="connsiteX1" fmla="*/ 10049691 w 10049691"/>
              <a:gd name="connsiteY1" fmla="*/ 0 h 13716000"/>
              <a:gd name="connsiteX2" fmla="*/ 10049691 w 10049691"/>
              <a:gd name="connsiteY2" fmla="*/ 13716000 h 13716000"/>
              <a:gd name="connsiteX3" fmla="*/ 0 w 10049691"/>
              <a:gd name="connsiteY3" fmla="*/ 13716000 h 13716000"/>
              <a:gd name="connsiteX4" fmla="*/ 0 w 10049691"/>
              <a:gd name="connsiteY4" fmla="*/ 0 h 13716000"/>
              <a:gd name="connsiteX0-1" fmla="*/ 0 w 10049691"/>
              <a:gd name="connsiteY0-2" fmla="*/ 0 h 13716000"/>
              <a:gd name="connsiteX1-3" fmla="*/ 5712823 w 10049691"/>
              <a:gd name="connsiteY1-4" fmla="*/ 0 h 13716000"/>
              <a:gd name="connsiteX2-5" fmla="*/ 10049691 w 10049691"/>
              <a:gd name="connsiteY2-6" fmla="*/ 13716000 h 13716000"/>
              <a:gd name="connsiteX3-7" fmla="*/ 0 w 10049691"/>
              <a:gd name="connsiteY3-8" fmla="*/ 13716000 h 13716000"/>
              <a:gd name="connsiteX4-9" fmla="*/ 0 w 10049691"/>
              <a:gd name="connsiteY4-10" fmla="*/ 0 h 13716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49691" h="13716000">
                <a:moveTo>
                  <a:pt x="0" y="0"/>
                </a:moveTo>
                <a:lnTo>
                  <a:pt x="5712823" y="0"/>
                </a:lnTo>
                <a:lnTo>
                  <a:pt x="10049691" y="13716000"/>
                </a:lnTo>
                <a:lnTo>
                  <a:pt x="0" y="13716000"/>
                </a:lnTo>
                <a:lnTo>
                  <a:pt x="0" y="0"/>
                </a:lnTo>
                <a:close/>
              </a:path>
            </a:pathLst>
          </a:cu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ctr" anchorCtr="0" forceAA="0" compatLnSpc="1">
            <a:no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grpSp>
        <p:nvGrpSpPr>
          <p:cNvPr id="8" name="组合 7"/>
          <p:cNvGrpSpPr/>
          <p:nvPr userDrawn="1"/>
        </p:nvGrpSpPr>
        <p:grpSpPr>
          <a:xfrm>
            <a:off x="1577981" y="3749455"/>
            <a:ext cx="4559969" cy="6217087"/>
            <a:chOff x="1577981" y="3749455"/>
            <a:chExt cx="4559969" cy="6217087"/>
          </a:xfrm>
        </p:grpSpPr>
        <p:sp>
          <p:nvSpPr>
            <p:cNvPr id="2" name="矩形 1"/>
            <p:cNvSpPr/>
            <p:nvPr userDrawn="1"/>
          </p:nvSpPr>
          <p:spPr>
            <a:xfrm>
              <a:off x="2543562" y="3749455"/>
              <a:ext cx="3594388" cy="6217087"/>
            </a:xfrm>
            <a:prstGeom prst="rect">
              <a:avLst/>
            </a:prstGeom>
          </p:spPr>
          <p:txBody>
            <a:bodyPr wrap="square">
              <a:spAutoFit/>
            </a:bodyPr>
            <a:lstStyle/>
            <a:p>
              <a:pPr lvl="4"/>
              <a:r>
                <a:rPr lang="zh-CN" altLang="en-US" sz="19900">
                  <a:solidFill>
                    <a:schemeClr val="bg1"/>
                  </a:solidFill>
                  <a:latin typeface="+mj-ea"/>
                  <a:ea typeface="+mj-ea"/>
                </a:rPr>
                <a:t>目录</a:t>
              </a:r>
              <a:endParaRPr lang="zh-CN" altLang="en-US" sz="19900">
                <a:solidFill>
                  <a:schemeClr val="bg1"/>
                </a:solidFill>
                <a:latin typeface="+mj-ea"/>
                <a:ea typeface="+mj-ea"/>
              </a:endParaRPr>
            </a:p>
          </p:txBody>
        </p:sp>
        <p:sp>
          <p:nvSpPr>
            <p:cNvPr id="7" name="矩形 6"/>
            <p:cNvSpPr/>
            <p:nvPr userDrawn="1"/>
          </p:nvSpPr>
          <p:spPr>
            <a:xfrm flipH="1">
              <a:off x="1577981" y="3749455"/>
              <a:ext cx="1292662" cy="6217086"/>
            </a:xfrm>
            <a:prstGeom prst="rect">
              <a:avLst/>
            </a:prstGeom>
          </p:spPr>
          <p:txBody>
            <a:bodyPr vert="eaVert" wrap="square">
              <a:spAutoFit/>
            </a:bodyPr>
            <a:lstStyle/>
            <a:p>
              <a:pPr lvl="4"/>
              <a:r>
                <a:rPr lang="en-US" altLang="zh-CN" sz="7200" dirty="0">
                  <a:solidFill>
                    <a:schemeClr val="bg1"/>
                  </a:solidFill>
                  <a:latin typeface="+mj-lt"/>
                </a:rPr>
                <a:t>CONTENTS</a:t>
              </a:r>
              <a:endParaRPr lang="zh-CN" altLang="en-US" sz="7200">
                <a:solidFill>
                  <a:schemeClr val="bg1"/>
                </a:solidFill>
                <a:latin typeface="+mj-lt"/>
              </a:endParaRPr>
            </a:p>
          </p:txBody>
        </p:sp>
      </p:gr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页1">
    <p:spTree>
      <p:nvGrpSpPr>
        <p:cNvPr id="1" name=""/>
        <p:cNvGrpSpPr/>
        <p:nvPr/>
      </p:nvGrpSpPr>
      <p:grpSpPr>
        <a:xfrm>
          <a:off x="0" y="0"/>
          <a:ext cx="0" cy="0"/>
          <a:chOff x="0" y="0"/>
          <a:chExt cx="0" cy="0"/>
        </a:xfrm>
      </p:grpSpPr>
      <p:sp>
        <p:nvSpPr>
          <p:cNvPr id="3" name="矩形 2"/>
          <p:cNvSpPr/>
          <p:nvPr userDrawn="1"/>
        </p:nvSpPr>
        <p:spPr>
          <a:xfrm>
            <a:off x="0" y="-1"/>
            <a:ext cx="10763794" cy="13716000"/>
          </a:xfrm>
          <a:custGeom>
            <a:avLst/>
            <a:gdLst>
              <a:gd name="connsiteX0" fmla="*/ 0 w 10049691"/>
              <a:gd name="connsiteY0" fmla="*/ 0 h 13716000"/>
              <a:gd name="connsiteX1" fmla="*/ 10049691 w 10049691"/>
              <a:gd name="connsiteY1" fmla="*/ 0 h 13716000"/>
              <a:gd name="connsiteX2" fmla="*/ 10049691 w 10049691"/>
              <a:gd name="connsiteY2" fmla="*/ 13716000 h 13716000"/>
              <a:gd name="connsiteX3" fmla="*/ 0 w 10049691"/>
              <a:gd name="connsiteY3" fmla="*/ 13716000 h 13716000"/>
              <a:gd name="connsiteX4" fmla="*/ 0 w 10049691"/>
              <a:gd name="connsiteY4" fmla="*/ 0 h 13716000"/>
              <a:gd name="connsiteX0-1" fmla="*/ 0 w 10049691"/>
              <a:gd name="connsiteY0-2" fmla="*/ 0 h 13716000"/>
              <a:gd name="connsiteX1-3" fmla="*/ 5712823 w 10049691"/>
              <a:gd name="connsiteY1-4" fmla="*/ 0 h 13716000"/>
              <a:gd name="connsiteX2-5" fmla="*/ 10049691 w 10049691"/>
              <a:gd name="connsiteY2-6" fmla="*/ 13716000 h 13716000"/>
              <a:gd name="connsiteX3-7" fmla="*/ 0 w 10049691"/>
              <a:gd name="connsiteY3-8" fmla="*/ 13716000 h 13716000"/>
              <a:gd name="connsiteX4-9" fmla="*/ 0 w 10049691"/>
              <a:gd name="connsiteY4-10" fmla="*/ 0 h 13716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49691" h="13716000">
                <a:moveTo>
                  <a:pt x="0" y="0"/>
                </a:moveTo>
                <a:lnTo>
                  <a:pt x="5712823" y="0"/>
                </a:lnTo>
                <a:lnTo>
                  <a:pt x="10049691" y="13716000"/>
                </a:lnTo>
                <a:lnTo>
                  <a:pt x="0" y="13716000"/>
                </a:lnTo>
                <a:lnTo>
                  <a:pt x="0" y="0"/>
                </a:lnTo>
                <a:close/>
              </a:path>
            </a:pathLst>
          </a:cu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ctr" anchorCtr="0" forceAA="0" compatLnSpc="1">
            <a:no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grpSp>
        <p:nvGrpSpPr>
          <p:cNvPr id="8" name="组合 7"/>
          <p:cNvGrpSpPr/>
          <p:nvPr userDrawn="1"/>
        </p:nvGrpSpPr>
        <p:grpSpPr>
          <a:xfrm>
            <a:off x="1577981" y="3749455"/>
            <a:ext cx="4559969" cy="6217087"/>
            <a:chOff x="1577981" y="3749455"/>
            <a:chExt cx="4559969" cy="6217087"/>
          </a:xfrm>
        </p:grpSpPr>
        <p:sp>
          <p:nvSpPr>
            <p:cNvPr id="2" name="矩形 1"/>
            <p:cNvSpPr/>
            <p:nvPr userDrawn="1"/>
          </p:nvSpPr>
          <p:spPr>
            <a:xfrm>
              <a:off x="2543562" y="3749455"/>
              <a:ext cx="3594388" cy="6217087"/>
            </a:xfrm>
            <a:prstGeom prst="rect">
              <a:avLst/>
            </a:prstGeom>
          </p:spPr>
          <p:txBody>
            <a:bodyPr wrap="square">
              <a:spAutoFit/>
            </a:bodyPr>
            <a:lstStyle/>
            <a:p>
              <a:pPr lvl="4"/>
              <a:r>
                <a:rPr lang="zh-CN" altLang="en-US" sz="19900">
                  <a:solidFill>
                    <a:schemeClr val="bg1"/>
                  </a:solidFill>
                  <a:latin typeface="+mj-ea"/>
                  <a:ea typeface="+mj-ea"/>
                </a:rPr>
                <a:t>目录</a:t>
              </a:r>
              <a:endParaRPr lang="zh-CN" altLang="en-US" sz="19900">
                <a:solidFill>
                  <a:schemeClr val="bg1"/>
                </a:solidFill>
                <a:latin typeface="+mj-ea"/>
                <a:ea typeface="+mj-ea"/>
              </a:endParaRPr>
            </a:p>
          </p:txBody>
        </p:sp>
        <p:sp>
          <p:nvSpPr>
            <p:cNvPr id="7" name="矩形 6"/>
            <p:cNvSpPr/>
            <p:nvPr userDrawn="1"/>
          </p:nvSpPr>
          <p:spPr>
            <a:xfrm flipH="1">
              <a:off x="1577981" y="3749455"/>
              <a:ext cx="1292662" cy="6217086"/>
            </a:xfrm>
            <a:prstGeom prst="rect">
              <a:avLst/>
            </a:prstGeom>
          </p:spPr>
          <p:txBody>
            <a:bodyPr vert="eaVert" wrap="square">
              <a:spAutoFit/>
            </a:bodyPr>
            <a:lstStyle/>
            <a:p>
              <a:pPr lvl="4"/>
              <a:r>
                <a:rPr lang="en-US" altLang="zh-CN" sz="7200" dirty="0">
                  <a:solidFill>
                    <a:schemeClr val="bg1"/>
                  </a:solidFill>
                  <a:latin typeface="+mj-lt"/>
                </a:rPr>
                <a:t>CONTENTS</a:t>
              </a:r>
              <a:endParaRPr lang="zh-CN" altLang="en-US" sz="7200">
                <a:solidFill>
                  <a:schemeClr val="bg1"/>
                </a:solidFill>
                <a:latin typeface="+mj-lt"/>
              </a:endParaRPr>
            </a:p>
          </p:txBody>
        </p:sp>
      </p:grpSp>
      <p:grpSp>
        <p:nvGrpSpPr>
          <p:cNvPr id="9" name="组合 8"/>
          <p:cNvGrpSpPr/>
          <p:nvPr userDrawn="1"/>
        </p:nvGrpSpPr>
        <p:grpSpPr>
          <a:xfrm>
            <a:off x="11749087" y="2771776"/>
            <a:ext cx="1343024" cy="1343024"/>
            <a:chOff x="11687176" y="3657601"/>
            <a:chExt cx="1343024" cy="1343024"/>
          </a:xfrm>
        </p:grpSpPr>
        <p:sp>
          <p:nvSpPr>
            <p:cNvPr id="10" name="矩形 9"/>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1"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01</a:t>
              </a:r>
              <a:endParaRPr lang="zh-CN" altLang="en-US" sz="6000" b="1"/>
            </a:p>
          </p:txBody>
        </p:sp>
      </p:grpSp>
      <p:grpSp>
        <p:nvGrpSpPr>
          <p:cNvPr id="12" name="组合 11"/>
          <p:cNvGrpSpPr/>
          <p:nvPr userDrawn="1"/>
        </p:nvGrpSpPr>
        <p:grpSpPr>
          <a:xfrm>
            <a:off x="11749087" y="6033403"/>
            <a:ext cx="1343024" cy="1343024"/>
            <a:chOff x="11687176" y="3657601"/>
            <a:chExt cx="1343024" cy="1343024"/>
          </a:xfrm>
        </p:grpSpPr>
        <p:sp>
          <p:nvSpPr>
            <p:cNvPr id="13" name="矩形 12"/>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4"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02</a:t>
              </a:r>
              <a:endParaRPr lang="zh-CN" altLang="en-US" sz="6000" b="1"/>
            </a:p>
          </p:txBody>
        </p:sp>
      </p:grpSp>
      <p:grpSp>
        <p:nvGrpSpPr>
          <p:cNvPr id="15" name="组合 14"/>
          <p:cNvGrpSpPr/>
          <p:nvPr userDrawn="1"/>
        </p:nvGrpSpPr>
        <p:grpSpPr>
          <a:xfrm>
            <a:off x="11729375" y="9295029"/>
            <a:ext cx="1343024" cy="1343024"/>
            <a:chOff x="11687176" y="3657601"/>
            <a:chExt cx="1343024" cy="1343024"/>
          </a:xfrm>
        </p:grpSpPr>
        <p:sp>
          <p:nvSpPr>
            <p:cNvPr id="16" name="矩形 15"/>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7"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03</a:t>
              </a:r>
              <a:endParaRPr lang="zh-CN" altLang="en-US" sz="6000" b="1"/>
            </a:p>
          </p:txBody>
        </p:sp>
      </p:grpSp>
      <p:sp>
        <p:nvSpPr>
          <p:cNvPr id="25" name="文本占位符 11"/>
          <p:cNvSpPr>
            <a:spLocks noGrp="1"/>
          </p:cNvSpPr>
          <p:nvPr>
            <p:ph type="body" sz="quarter" idx="13"/>
          </p:nvPr>
        </p:nvSpPr>
        <p:spPr>
          <a:xfrm>
            <a:off x="14077404" y="2750646"/>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6" name="文本占位符 11"/>
          <p:cNvSpPr>
            <a:spLocks noGrp="1"/>
          </p:cNvSpPr>
          <p:nvPr>
            <p:ph type="body" sz="quarter" idx="14"/>
          </p:nvPr>
        </p:nvSpPr>
        <p:spPr>
          <a:xfrm>
            <a:off x="14077404" y="6033404"/>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7" name="文本占位符 11"/>
          <p:cNvSpPr>
            <a:spLocks noGrp="1"/>
          </p:cNvSpPr>
          <p:nvPr>
            <p:ph type="body" sz="quarter" idx="15"/>
          </p:nvPr>
        </p:nvSpPr>
        <p:spPr>
          <a:xfrm>
            <a:off x="14077404" y="9295029"/>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页2">
    <p:spTree>
      <p:nvGrpSpPr>
        <p:cNvPr id="1" name=""/>
        <p:cNvGrpSpPr/>
        <p:nvPr/>
      </p:nvGrpSpPr>
      <p:grpSpPr>
        <a:xfrm>
          <a:off x="0" y="0"/>
          <a:ext cx="0" cy="0"/>
          <a:chOff x="0" y="0"/>
          <a:chExt cx="0" cy="0"/>
        </a:xfrm>
      </p:grpSpPr>
      <p:sp>
        <p:nvSpPr>
          <p:cNvPr id="3" name="矩形 2"/>
          <p:cNvSpPr/>
          <p:nvPr userDrawn="1"/>
        </p:nvSpPr>
        <p:spPr>
          <a:xfrm>
            <a:off x="0" y="-1"/>
            <a:ext cx="10763794" cy="13716000"/>
          </a:xfrm>
          <a:custGeom>
            <a:avLst/>
            <a:gdLst>
              <a:gd name="connsiteX0" fmla="*/ 0 w 10049691"/>
              <a:gd name="connsiteY0" fmla="*/ 0 h 13716000"/>
              <a:gd name="connsiteX1" fmla="*/ 10049691 w 10049691"/>
              <a:gd name="connsiteY1" fmla="*/ 0 h 13716000"/>
              <a:gd name="connsiteX2" fmla="*/ 10049691 w 10049691"/>
              <a:gd name="connsiteY2" fmla="*/ 13716000 h 13716000"/>
              <a:gd name="connsiteX3" fmla="*/ 0 w 10049691"/>
              <a:gd name="connsiteY3" fmla="*/ 13716000 h 13716000"/>
              <a:gd name="connsiteX4" fmla="*/ 0 w 10049691"/>
              <a:gd name="connsiteY4" fmla="*/ 0 h 13716000"/>
              <a:gd name="connsiteX0-1" fmla="*/ 0 w 10049691"/>
              <a:gd name="connsiteY0-2" fmla="*/ 0 h 13716000"/>
              <a:gd name="connsiteX1-3" fmla="*/ 5712823 w 10049691"/>
              <a:gd name="connsiteY1-4" fmla="*/ 0 h 13716000"/>
              <a:gd name="connsiteX2-5" fmla="*/ 10049691 w 10049691"/>
              <a:gd name="connsiteY2-6" fmla="*/ 13716000 h 13716000"/>
              <a:gd name="connsiteX3-7" fmla="*/ 0 w 10049691"/>
              <a:gd name="connsiteY3-8" fmla="*/ 13716000 h 13716000"/>
              <a:gd name="connsiteX4-9" fmla="*/ 0 w 10049691"/>
              <a:gd name="connsiteY4-10" fmla="*/ 0 h 13716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49691" h="13716000">
                <a:moveTo>
                  <a:pt x="0" y="0"/>
                </a:moveTo>
                <a:lnTo>
                  <a:pt x="5712823" y="0"/>
                </a:lnTo>
                <a:lnTo>
                  <a:pt x="10049691" y="13716000"/>
                </a:lnTo>
                <a:lnTo>
                  <a:pt x="0" y="13716000"/>
                </a:lnTo>
                <a:lnTo>
                  <a:pt x="0" y="0"/>
                </a:lnTo>
                <a:close/>
              </a:path>
            </a:pathLst>
          </a:cu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ctr" anchorCtr="0" forceAA="0" compatLnSpc="1">
            <a:no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grpSp>
        <p:nvGrpSpPr>
          <p:cNvPr id="8" name="组合 7"/>
          <p:cNvGrpSpPr/>
          <p:nvPr userDrawn="1"/>
        </p:nvGrpSpPr>
        <p:grpSpPr>
          <a:xfrm>
            <a:off x="1577981" y="3749455"/>
            <a:ext cx="4559969" cy="6217087"/>
            <a:chOff x="1577981" y="3749455"/>
            <a:chExt cx="4559969" cy="6217087"/>
          </a:xfrm>
        </p:grpSpPr>
        <p:sp>
          <p:nvSpPr>
            <p:cNvPr id="2" name="矩形 1"/>
            <p:cNvSpPr/>
            <p:nvPr userDrawn="1"/>
          </p:nvSpPr>
          <p:spPr>
            <a:xfrm>
              <a:off x="2543562" y="3749455"/>
              <a:ext cx="3594388" cy="6217087"/>
            </a:xfrm>
            <a:prstGeom prst="rect">
              <a:avLst/>
            </a:prstGeom>
          </p:spPr>
          <p:txBody>
            <a:bodyPr wrap="square">
              <a:spAutoFit/>
            </a:bodyPr>
            <a:lstStyle/>
            <a:p>
              <a:pPr lvl="4"/>
              <a:r>
                <a:rPr lang="zh-CN" altLang="en-US" sz="19900">
                  <a:solidFill>
                    <a:schemeClr val="bg1"/>
                  </a:solidFill>
                  <a:latin typeface="+mj-ea"/>
                  <a:ea typeface="+mj-ea"/>
                </a:rPr>
                <a:t>目录</a:t>
              </a:r>
              <a:endParaRPr lang="zh-CN" altLang="en-US" sz="19900">
                <a:solidFill>
                  <a:schemeClr val="bg1"/>
                </a:solidFill>
                <a:latin typeface="+mj-ea"/>
                <a:ea typeface="+mj-ea"/>
              </a:endParaRPr>
            </a:p>
          </p:txBody>
        </p:sp>
        <p:sp>
          <p:nvSpPr>
            <p:cNvPr id="7" name="矩形 6"/>
            <p:cNvSpPr/>
            <p:nvPr userDrawn="1"/>
          </p:nvSpPr>
          <p:spPr>
            <a:xfrm flipH="1">
              <a:off x="1577981" y="3749455"/>
              <a:ext cx="1292662" cy="6217086"/>
            </a:xfrm>
            <a:prstGeom prst="rect">
              <a:avLst/>
            </a:prstGeom>
          </p:spPr>
          <p:txBody>
            <a:bodyPr vert="eaVert" wrap="square">
              <a:spAutoFit/>
            </a:bodyPr>
            <a:lstStyle/>
            <a:p>
              <a:pPr lvl="4"/>
              <a:r>
                <a:rPr lang="en-US" altLang="zh-CN" sz="7200" dirty="0">
                  <a:solidFill>
                    <a:schemeClr val="bg1"/>
                  </a:solidFill>
                  <a:latin typeface="+mj-lt"/>
                </a:rPr>
                <a:t>CONTENTS</a:t>
              </a:r>
              <a:endParaRPr lang="zh-CN" altLang="en-US" sz="7200">
                <a:solidFill>
                  <a:schemeClr val="bg1"/>
                </a:solidFill>
                <a:latin typeface="+mj-lt"/>
              </a:endParaRPr>
            </a:p>
          </p:txBody>
        </p:sp>
      </p:grpSp>
      <p:grpSp>
        <p:nvGrpSpPr>
          <p:cNvPr id="9" name="组合 8"/>
          <p:cNvGrpSpPr/>
          <p:nvPr userDrawn="1"/>
        </p:nvGrpSpPr>
        <p:grpSpPr>
          <a:xfrm>
            <a:off x="11749087" y="2771776"/>
            <a:ext cx="1343024" cy="1343024"/>
            <a:chOff x="11687176" y="3657601"/>
            <a:chExt cx="1343024" cy="1343024"/>
          </a:xfrm>
        </p:grpSpPr>
        <p:sp>
          <p:nvSpPr>
            <p:cNvPr id="10" name="矩形 9"/>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1"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01</a:t>
              </a:r>
              <a:endParaRPr lang="zh-CN" altLang="en-US" sz="6000" b="1"/>
            </a:p>
          </p:txBody>
        </p:sp>
      </p:grpSp>
      <p:grpSp>
        <p:nvGrpSpPr>
          <p:cNvPr id="12" name="组合 11"/>
          <p:cNvGrpSpPr/>
          <p:nvPr userDrawn="1"/>
        </p:nvGrpSpPr>
        <p:grpSpPr>
          <a:xfrm>
            <a:off x="11749087" y="5119688"/>
            <a:ext cx="1343024" cy="1343024"/>
            <a:chOff x="11687176" y="3657601"/>
            <a:chExt cx="1343024" cy="1343024"/>
          </a:xfrm>
        </p:grpSpPr>
        <p:sp>
          <p:nvSpPr>
            <p:cNvPr id="13" name="矩形 12"/>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4"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02</a:t>
              </a:r>
              <a:endParaRPr lang="zh-CN" altLang="en-US" sz="6000" b="1"/>
            </a:p>
          </p:txBody>
        </p:sp>
      </p:grpSp>
      <p:grpSp>
        <p:nvGrpSpPr>
          <p:cNvPr id="15" name="组合 14"/>
          <p:cNvGrpSpPr/>
          <p:nvPr userDrawn="1"/>
        </p:nvGrpSpPr>
        <p:grpSpPr>
          <a:xfrm>
            <a:off x="11749088" y="7467600"/>
            <a:ext cx="1343024" cy="1343024"/>
            <a:chOff x="11687176" y="3657601"/>
            <a:chExt cx="1343024" cy="1343024"/>
          </a:xfrm>
        </p:grpSpPr>
        <p:sp>
          <p:nvSpPr>
            <p:cNvPr id="16" name="矩形 15"/>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7"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03</a:t>
              </a:r>
              <a:endParaRPr lang="zh-CN" altLang="en-US" sz="6000" b="1"/>
            </a:p>
          </p:txBody>
        </p:sp>
      </p:grpSp>
      <p:grpSp>
        <p:nvGrpSpPr>
          <p:cNvPr id="18" name="组合 17"/>
          <p:cNvGrpSpPr/>
          <p:nvPr userDrawn="1"/>
        </p:nvGrpSpPr>
        <p:grpSpPr>
          <a:xfrm>
            <a:off x="11749087" y="9815513"/>
            <a:ext cx="1343024" cy="1343024"/>
            <a:chOff x="11687176" y="3657601"/>
            <a:chExt cx="1343024" cy="1343024"/>
          </a:xfrm>
        </p:grpSpPr>
        <p:sp>
          <p:nvSpPr>
            <p:cNvPr id="19" name="矩形 18"/>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20"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04</a:t>
              </a:r>
              <a:endParaRPr lang="zh-CN" altLang="en-US" sz="6000" b="1"/>
            </a:p>
          </p:txBody>
        </p:sp>
      </p:grpSp>
      <p:sp>
        <p:nvSpPr>
          <p:cNvPr id="25" name="文本占位符 11"/>
          <p:cNvSpPr>
            <a:spLocks noGrp="1"/>
          </p:cNvSpPr>
          <p:nvPr>
            <p:ph type="body" sz="quarter" idx="13"/>
          </p:nvPr>
        </p:nvSpPr>
        <p:spPr>
          <a:xfrm>
            <a:off x="14077404" y="2750646"/>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6" name="文本占位符 11"/>
          <p:cNvSpPr>
            <a:spLocks noGrp="1"/>
          </p:cNvSpPr>
          <p:nvPr>
            <p:ph type="body" sz="quarter" idx="14"/>
          </p:nvPr>
        </p:nvSpPr>
        <p:spPr>
          <a:xfrm>
            <a:off x="14077404" y="5119688"/>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7" name="文本占位符 11"/>
          <p:cNvSpPr>
            <a:spLocks noGrp="1"/>
          </p:cNvSpPr>
          <p:nvPr>
            <p:ph type="body" sz="quarter" idx="15"/>
          </p:nvPr>
        </p:nvSpPr>
        <p:spPr>
          <a:xfrm>
            <a:off x="14077405" y="7467601"/>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8" name="文本占位符 11"/>
          <p:cNvSpPr>
            <a:spLocks noGrp="1"/>
          </p:cNvSpPr>
          <p:nvPr>
            <p:ph type="body" sz="quarter" idx="16"/>
          </p:nvPr>
        </p:nvSpPr>
        <p:spPr>
          <a:xfrm>
            <a:off x="14077405" y="9815514"/>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目录页3">
    <p:spTree>
      <p:nvGrpSpPr>
        <p:cNvPr id="1" name=""/>
        <p:cNvGrpSpPr/>
        <p:nvPr/>
      </p:nvGrpSpPr>
      <p:grpSpPr>
        <a:xfrm>
          <a:off x="0" y="0"/>
          <a:ext cx="0" cy="0"/>
          <a:chOff x="0" y="0"/>
          <a:chExt cx="0" cy="0"/>
        </a:xfrm>
      </p:grpSpPr>
      <p:sp>
        <p:nvSpPr>
          <p:cNvPr id="3" name="矩形 2"/>
          <p:cNvSpPr/>
          <p:nvPr userDrawn="1"/>
        </p:nvSpPr>
        <p:spPr>
          <a:xfrm>
            <a:off x="0" y="-1"/>
            <a:ext cx="10763794" cy="13716000"/>
          </a:xfrm>
          <a:custGeom>
            <a:avLst/>
            <a:gdLst>
              <a:gd name="connsiteX0" fmla="*/ 0 w 10049691"/>
              <a:gd name="connsiteY0" fmla="*/ 0 h 13716000"/>
              <a:gd name="connsiteX1" fmla="*/ 10049691 w 10049691"/>
              <a:gd name="connsiteY1" fmla="*/ 0 h 13716000"/>
              <a:gd name="connsiteX2" fmla="*/ 10049691 w 10049691"/>
              <a:gd name="connsiteY2" fmla="*/ 13716000 h 13716000"/>
              <a:gd name="connsiteX3" fmla="*/ 0 w 10049691"/>
              <a:gd name="connsiteY3" fmla="*/ 13716000 h 13716000"/>
              <a:gd name="connsiteX4" fmla="*/ 0 w 10049691"/>
              <a:gd name="connsiteY4" fmla="*/ 0 h 13716000"/>
              <a:gd name="connsiteX0-1" fmla="*/ 0 w 10049691"/>
              <a:gd name="connsiteY0-2" fmla="*/ 0 h 13716000"/>
              <a:gd name="connsiteX1-3" fmla="*/ 5712823 w 10049691"/>
              <a:gd name="connsiteY1-4" fmla="*/ 0 h 13716000"/>
              <a:gd name="connsiteX2-5" fmla="*/ 10049691 w 10049691"/>
              <a:gd name="connsiteY2-6" fmla="*/ 13716000 h 13716000"/>
              <a:gd name="connsiteX3-7" fmla="*/ 0 w 10049691"/>
              <a:gd name="connsiteY3-8" fmla="*/ 13716000 h 13716000"/>
              <a:gd name="connsiteX4-9" fmla="*/ 0 w 10049691"/>
              <a:gd name="connsiteY4-10" fmla="*/ 0 h 13716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49691" h="13716000">
                <a:moveTo>
                  <a:pt x="0" y="0"/>
                </a:moveTo>
                <a:lnTo>
                  <a:pt x="5712823" y="0"/>
                </a:lnTo>
                <a:lnTo>
                  <a:pt x="10049691" y="13716000"/>
                </a:lnTo>
                <a:lnTo>
                  <a:pt x="0" y="13716000"/>
                </a:lnTo>
                <a:lnTo>
                  <a:pt x="0" y="0"/>
                </a:lnTo>
                <a:close/>
              </a:path>
            </a:pathLst>
          </a:cu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ctr" anchorCtr="0" forceAA="0" compatLnSpc="1">
            <a:no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grpSp>
        <p:nvGrpSpPr>
          <p:cNvPr id="8" name="组合 7"/>
          <p:cNvGrpSpPr/>
          <p:nvPr userDrawn="1"/>
        </p:nvGrpSpPr>
        <p:grpSpPr>
          <a:xfrm>
            <a:off x="1577981" y="3749455"/>
            <a:ext cx="4559969" cy="6217087"/>
            <a:chOff x="1577981" y="3749455"/>
            <a:chExt cx="4559969" cy="6217087"/>
          </a:xfrm>
        </p:grpSpPr>
        <p:sp>
          <p:nvSpPr>
            <p:cNvPr id="2" name="矩形 1"/>
            <p:cNvSpPr/>
            <p:nvPr userDrawn="1"/>
          </p:nvSpPr>
          <p:spPr>
            <a:xfrm>
              <a:off x="2543562" y="3749455"/>
              <a:ext cx="3594388" cy="6217087"/>
            </a:xfrm>
            <a:prstGeom prst="rect">
              <a:avLst/>
            </a:prstGeom>
          </p:spPr>
          <p:txBody>
            <a:bodyPr wrap="square">
              <a:spAutoFit/>
            </a:bodyPr>
            <a:lstStyle/>
            <a:p>
              <a:pPr lvl="4"/>
              <a:r>
                <a:rPr lang="zh-CN" altLang="en-US" sz="19900">
                  <a:solidFill>
                    <a:schemeClr val="bg1"/>
                  </a:solidFill>
                  <a:latin typeface="+mj-ea"/>
                  <a:ea typeface="+mj-ea"/>
                </a:rPr>
                <a:t>目录</a:t>
              </a:r>
              <a:endParaRPr lang="zh-CN" altLang="en-US" sz="19900">
                <a:solidFill>
                  <a:schemeClr val="bg1"/>
                </a:solidFill>
                <a:latin typeface="+mj-ea"/>
                <a:ea typeface="+mj-ea"/>
              </a:endParaRPr>
            </a:p>
          </p:txBody>
        </p:sp>
        <p:sp>
          <p:nvSpPr>
            <p:cNvPr id="7" name="矩形 6"/>
            <p:cNvSpPr/>
            <p:nvPr userDrawn="1"/>
          </p:nvSpPr>
          <p:spPr>
            <a:xfrm flipH="1">
              <a:off x="1577981" y="3749455"/>
              <a:ext cx="1292662" cy="6217086"/>
            </a:xfrm>
            <a:prstGeom prst="rect">
              <a:avLst/>
            </a:prstGeom>
          </p:spPr>
          <p:txBody>
            <a:bodyPr vert="eaVert" wrap="square">
              <a:spAutoFit/>
            </a:bodyPr>
            <a:lstStyle/>
            <a:p>
              <a:pPr lvl="4"/>
              <a:r>
                <a:rPr lang="en-US" altLang="zh-CN" sz="7200" dirty="0">
                  <a:solidFill>
                    <a:schemeClr val="bg1"/>
                  </a:solidFill>
                  <a:latin typeface="+mj-lt"/>
                </a:rPr>
                <a:t>CONTENTS</a:t>
              </a:r>
              <a:endParaRPr lang="zh-CN" altLang="en-US" sz="7200">
                <a:solidFill>
                  <a:schemeClr val="bg1"/>
                </a:solidFill>
                <a:latin typeface="+mj-lt"/>
              </a:endParaRPr>
            </a:p>
          </p:txBody>
        </p:sp>
      </p:grpSp>
      <p:grpSp>
        <p:nvGrpSpPr>
          <p:cNvPr id="9" name="组合 8"/>
          <p:cNvGrpSpPr/>
          <p:nvPr userDrawn="1"/>
        </p:nvGrpSpPr>
        <p:grpSpPr>
          <a:xfrm>
            <a:off x="11749087" y="2100264"/>
            <a:ext cx="1343024" cy="1343024"/>
            <a:chOff x="11687176" y="3657601"/>
            <a:chExt cx="1343024" cy="1343024"/>
          </a:xfrm>
        </p:grpSpPr>
        <p:sp>
          <p:nvSpPr>
            <p:cNvPr id="10" name="矩形 9"/>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1"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01</a:t>
              </a:r>
              <a:endParaRPr lang="zh-CN" altLang="en-US" sz="6000" b="1"/>
            </a:p>
          </p:txBody>
        </p:sp>
      </p:grpSp>
      <p:grpSp>
        <p:nvGrpSpPr>
          <p:cNvPr id="12" name="组合 11"/>
          <p:cNvGrpSpPr/>
          <p:nvPr userDrawn="1"/>
        </p:nvGrpSpPr>
        <p:grpSpPr>
          <a:xfrm>
            <a:off x="11749087" y="4314727"/>
            <a:ext cx="1343024" cy="1343024"/>
            <a:chOff x="11687176" y="3657601"/>
            <a:chExt cx="1343024" cy="1343024"/>
          </a:xfrm>
        </p:grpSpPr>
        <p:sp>
          <p:nvSpPr>
            <p:cNvPr id="13" name="矩形 12"/>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4"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02</a:t>
              </a:r>
              <a:endParaRPr lang="zh-CN" altLang="en-US" sz="6000" b="1"/>
            </a:p>
          </p:txBody>
        </p:sp>
      </p:grpSp>
      <p:grpSp>
        <p:nvGrpSpPr>
          <p:cNvPr id="15" name="组合 14"/>
          <p:cNvGrpSpPr/>
          <p:nvPr userDrawn="1"/>
        </p:nvGrpSpPr>
        <p:grpSpPr>
          <a:xfrm>
            <a:off x="11749088" y="6529190"/>
            <a:ext cx="1343024" cy="1343024"/>
            <a:chOff x="11687176" y="3657601"/>
            <a:chExt cx="1343024" cy="1343024"/>
          </a:xfrm>
        </p:grpSpPr>
        <p:sp>
          <p:nvSpPr>
            <p:cNvPr id="16" name="矩形 15"/>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7"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03</a:t>
              </a:r>
              <a:endParaRPr lang="zh-CN" altLang="en-US" sz="6000" b="1"/>
            </a:p>
          </p:txBody>
        </p:sp>
      </p:grpSp>
      <p:grpSp>
        <p:nvGrpSpPr>
          <p:cNvPr id="18" name="组合 17"/>
          <p:cNvGrpSpPr/>
          <p:nvPr userDrawn="1"/>
        </p:nvGrpSpPr>
        <p:grpSpPr>
          <a:xfrm>
            <a:off x="11749087" y="8743653"/>
            <a:ext cx="1343024" cy="1343024"/>
            <a:chOff x="11687176" y="3657601"/>
            <a:chExt cx="1343024" cy="1343024"/>
          </a:xfrm>
        </p:grpSpPr>
        <p:sp>
          <p:nvSpPr>
            <p:cNvPr id="19" name="矩形 18"/>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20"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04</a:t>
              </a:r>
              <a:endParaRPr lang="zh-CN" altLang="en-US" sz="6000" b="1"/>
            </a:p>
          </p:txBody>
        </p:sp>
      </p:grpSp>
      <p:sp>
        <p:nvSpPr>
          <p:cNvPr id="25" name="文本占位符 11"/>
          <p:cNvSpPr>
            <a:spLocks noGrp="1"/>
          </p:cNvSpPr>
          <p:nvPr>
            <p:ph type="body" sz="quarter" idx="13"/>
          </p:nvPr>
        </p:nvSpPr>
        <p:spPr>
          <a:xfrm>
            <a:off x="14077403" y="2100265"/>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6" name="文本占位符 11"/>
          <p:cNvSpPr>
            <a:spLocks noGrp="1"/>
          </p:cNvSpPr>
          <p:nvPr>
            <p:ph type="body" sz="quarter" idx="14"/>
          </p:nvPr>
        </p:nvSpPr>
        <p:spPr>
          <a:xfrm>
            <a:off x="14077403" y="4314728"/>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7" name="文本占位符 11"/>
          <p:cNvSpPr>
            <a:spLocks noGrp="1"/>
          </p:cNvSpPr>
          <p:nvPr>
            <p:ph type="body" sz="quarter" idx="15"/>
          </p:nvPr>
        </p:nvSpPr>
        <p:spPr>
          <a:xfrm>
            <a:off x="14077404" y="6529191"/>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
        <p:nvSpPr>
          <p:cNvPr id="28" name="文本占位符 11"/>
          <p:cNvSpPr>
            <a:spLocks noGrp="1"/>
          </p:cNvSpPr>
          <p:nvPr>
            <p:ph type="body" sz="quarter" idx="16"/>
          </p:nvPr>
        </p:nvSpPr>
        <p:spPr>
          <a:xfrm>
            <a:off x="14077404" y="8743654"/>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grpSp>
        <p:nvGrpSpPr>
          <p:cNvPr id="23" name="组合 22"/>
          <p:cNvGrpSpPr/>
          <p:nvPr userDrawn="1"/>
        </p:nvGrpSpPr>
        <p:grpSpPr>
          <a:xfrm>
            <a:off x="11749087" y="10958115"/>
            <a:ext cx="1343024" cy="1343024"/>
            <a:chOff x="11687176" y="3657601"/>
            <a:chExt cx="1343024" cy="1343024"/>
          </a:xfrm>
        </p:grpSpPr>
        <p:sp>
          <p:nvSpPr>
            <p:cNvPr id="24" name="矩形 23"/>
            <p:cNvSpPr/>
            <p:nvPr/>
          </p:nvSpPr>
          <p:spPr>
            <a:xfrm>
              <a:off x="11687176" y="3657601"/>
              <a:ext cx="1343024" cy="1343024"/>
            </a:xfrm>
            <a:prstGeom prst="rect">
              <a:avLst/>
            </a:prstGeom>
            <a:noFill/>
            <a:ln w="57150" cap="flat">
              <a:solidFill>
                <a:srgbClr val="2F5597">
                  <a:alpha val="90000"/>
                </a:srgbClr>
              </a:solid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29" name="文本占位符 7"/>
            <p:cNvSpPr txBox="1"/>
            <p:nvPr/>
          </p:nvSpPr>
          <p:spPr>
            <a:xfrm>
              <a:off x="11687177" y="3795316"/>
              <a:ext cx="1343023" cy="1067594"/>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6000" b="1" dirty="0"/>
                <a:t>05</a:t>
              </a:r>
              <a:endParaRPr lang="zh-CN" altLang="en-US" sz="6000" b="1"/>
            </a:p>
          </p:txBody>
        </p:sp>
      </p:grpSp>
      <p:sp>
        <p:nvSpPr>
          <p:cNvPr id="33" name="文本占位符 11"/>
          <p:cNvSpPr>
            <a:spLocks noGrp="1"/>
          </p:cNvSpPr>
          <p:nvPr>
            <p:ph type="body" sz="quarter" idx="17"/>
          </p:nvPr>
        </p:nvSpPr>
        <p:spPr>
          <a:xfrm>
            <a:off x="14077404" y="10958116"/>
            <a:ext cx="6982370" cy="1343023"/>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48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过渡页1">
    <p:spTree>
      <p:nvGrpSpPr>
        <p:cNvPr id="1" name=""/>
        <p:cNvGrpSpPr/>
        <p:nvPr/>
      </p:nvGrpSpPr>
      <p:grpSpPr>
        <a:xfrm>
          <a:off x="0" y="0"/>
          <a:ext cx="0" cy="0"/>
          <a:chOff x="0" y="0"/>
          <a:chExt cx="0" cy="0"/>
        </a:xfrm>
      </p:grpSpPr>
      <p:sp>
        <p:nvSpPr>
          <p:cNvPr id="3" name="矩形 2"/>
          <p:cNvSpPr/>
          <p:nvPr userDrawn="1"/>
        </p:nvSpPr>
        <p:spPr>
          <a:xfrm>
            <a:off x="1519925" y="2808803"/>
            <a:ext cx="8148918" cy="8148918"/>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文本占位符 7"/>
          <p:cNvSpPr txBox="1"/>
          <p:nvPr userDrawn="1"/>
        </p:nvSpPr>
        <p:spPr>
          <a:xfrm>
            <a:off x="5203291" y="4149886"/>
            <a:ext cx="3411071" cy="6859223"/>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85700" b="1" dirty="0">
                <a:solidFill>
                  <a:schemeClr val="bg1"/>
                </a:solidFill>
              </a:rPr>
              <a:t>1</a:t>
            </a:r>
            <a:endParaRPr lang="zh-CN" altLang="en-US" sz="85700" b="1">
              <a:solidFill>
                <a:schemeClr val="bg1"/>
              </a:solidFill>
            </a:endParaRPr>
          </a:p>
        </p:txBody>
      </p:sp>
      <p:sp>
        <p:nvSpPr>
          <p:cNvPr id="6" name="文本占位符 11"/>
          <p:cNvSpPr>
            <a:spLocks noGrp="1"/>
          </p:cNvSpPr>
          <p:nvPr>
            <p:ph type="body" sz="quarter" idx="13"/>
          </p:nvPr>
        </p:nvSpPr>
        <p:spPr>
          <a:xfrm>
            <a:off x="11016139" y="5217697"/>
            <a:ext cx="10559144" cy="2335674"/>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80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过渡页2">
    <p:spTree>
      <p:nvGrpSpPr>
        <p:cNvPr id="1" name=""/>
        <p:cNvGrpSpPr/>
        <p:nvPr/>
      </p:nvGrpSpPr>
      <p:grpSpPr>
        <a:xfrm>
          <a:off x="0" y="0"/>
          <a:ext cx="0" cy="0"/>
          <a:chOff x="0" y="0"/>
          <a:chExt cx="0" cy="0"/>
        </a:xfrm>
      </p:grpSpPr>
      <p:sp>
        <p:nvSpPr>
          <p:cNvPr id="3" name="矩形 2"/>
          <p:cNvSpPr/>
          <p:nvPr userDrawn="1"/>
        </p:nvSpPr>
        <p:spPr>
          <a:xfrm>
            <a:off x="1519925" y="2808803"/>
            <a:ext cx="8148918" cy="8148918"/>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文本占位符 7"/>
          <p:cNvSpPr txBox="1"/>
          <p:nvPr userDrawn="1"/>
        </p:nvSpPr>
        <p:spPr>
          <a:xfrm>
            <a:off x="5516803" y="4149886"/>
            <a:ext cx="3411071" cy="6859223"/>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85700" b="1" dirty="0">
                <a:solidFill>
                  <a:schemeClr val="bg1"/>
                </a:solidFill>
              </a:rPr>
              <a:t>2</a:t>
            </a:r>
            <a:endParaRPr lang="zh-CN" altLang="en-US" sz="85700" b="1">
              <a:solidFill>
                <a:schemeClr val="bg1"/>
              </a:solidFill>
            </a:endParaRPr>
          </a:p>
        </p:txBody>
      </p:sp>
      <p:sp>
        <p:nvSpPr>
          <p:cNvPr id="6" name="文本占位符 11"/>
          <p:cNvSpPr>
            <a:spLocks noGrp="1"/>
          </p:cNvSpPr>
          <p:nvPr>
            <p:ph type="body" sz="quarter" idx="13"/>
          </p:nvPr>
        </p:nvSpPr>
        <p:spPr>
          <a:xfrm>
            <a:off x="11016139" y="5217697"/>
            <a:ext cx="10559144" cy="2335674"/>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80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过渡页3">
    <p:spTree>
      <p:nvGrpSpPr>
        <p:cNvPr id="1" name=""/>
        <p:cNvGrpSpPr/>
        <p:nvPr/>
      </p:nvGrpSpPr>
      <p:grpSpPr>
        <a:xfrm>
          <a:off x="0" y="0"/>
          <a:ext cx="0" cy="0"/>
          <a:chOff x="0" y="0"/>
          <a:chExt cx="0" cy="0"/>
        </a:xfrm>
      </p:grpSpPr>
      <p:sp>
        <p:nvSpPr>
          <p:cNvPr id="3" name="矩形 2"/>
          <p:cNvSpPr/>
          <p:nvPr userDrawn="1"/>
        </p:nvSpPr>
        <p:spPr>
          <a:xfrm>
            <a:off x="1519925" y="2808803"/>
            <a:ext cx="8148918" cy="8148918"/>
          </a:xfrm>
          <a:prstGeom prst="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文本占位符 7"/>
          <p:cNvSpPr txBox="1"/>
          <p:nvPr userDrawn="1"/>
        </p:nvSpPr>
        <p:spPr>
          <a:xfrm>
            <a:off x="5438425" y="4149886"/>
            <a:ext cx="3411071" cy="6859223"/>
          </a:xfrm>
          <a:prstGeom prst="rect">
            <a:avLst/>
          </a:prstGeom>
        </p:spPr>
        <p:txBody>
          <a:bodyPr anchor="ctr"/>
          <a:lst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pPr marL="0" indent="0" algn="ctr" hangingPunct="1">
              <a:buNone/>
            </a:pPr>
            <a:r>
              <a:rPr lang="en-US" altLang="zh-CN" sz="85700" b="1" dirty="0">
                <a:solidFill>
                  <a:schemeClr val="bg1"/>
                </a:solidFill>
              </a:rPr>
              <a:t>3</a:t>
            </a:r>
            <a:endParaRPr lang="zh-CN" altLang="en-US" sz="85700" b="1">
              <a:solidFill>
                <a:schemeClr val="bg1"/>
              </a:solidFill>
            </a:endParaRPr>
          </a:p>
        </p:txBody>
      </p:sp>
      <p:sp>
        <p:nvSpPr>
          <p:cNvPr id="6" name="文本占位符 11"/>
          <p:cNvSpPr>
            <a:spLocks noGrp="1"/>
          </p:cNvSpPr>
          <p:nvPr>
            <p:ph type="body" sz="quarter" idx="13"/>
          </p:nvPr>
        </p:nvSpPr>
        <p:spPr>
          <a:xfrm>
            <a:off x="11016139" y="5217697"/>
            <a:ext cx="10559144" cy="2335674"/>
          </a:xfrm>
          <a:prstGeom prst="rect">
            <a:avLst/>
          </a:prstGeom>
        </p:spPr>
        <p:txBody>
          <a:bodyPr anchor="ctr"/>
          <a:lstStyle>
            <a:lvl1pPr marL="0" indent="0">
              <a:buNone/>
              <a:defRPr/>
            </a:lvl1pPr>
            <a:lvl2pPr marL="914400" indent="0">
              <a:buNone/>
              <a:defRPr/>
            </a:lvl2pPr>
            <a:lvl3pPr marL="1828165" indent="0">
              <a:buNone/>
              <a:defRPr/>
            </a:lvl3pPr>
            <a:lvl4pPr marL="2741930" indent="0">
              <a:buNone/>
              <a:defRPr/>
            </a:lvl4pPr>
            <a:lvl5pPr marL="0" indent="0" algn="l">
              <a:buNone/>
              <a:defRPr kumimoji="0" lang="zh-CN" altLang="en-US" sz="8000" b="1" i="0" u="none" strike="noStrike" cap="none" spc="0" normalizeH="0" baseline="0">
                <a:ln>
                  <a:noFill/>
                </a:ln>
                <a:solidFill>
                  <a:srgbClr val="464646"/>
                </a:solidFill>
                <a:effectLst/>
                <a:uFillTx/>
                <a:latin typeface="+mj-ea"/>
                <a:ea typeface="+mj-ea"/>
                <a:cs typeface="+mj-cs"/>
                <a:sym typeface="Helvetica"/>
              </a:defRPr>
            </a:lvl5pPr>
          </a:lstStyle>
          <a:p>
            <a:pPr lvl="4"/>
            <a:endParaRPr lang="zh-CN" alt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spd="med"/>
  <p:hf hdr="0" ftr="0" dt="0"/>
  <p:txStyles>
    <p:titleStyle>
      <a:lvl1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1828165" rtl="0" latinLnBrk="0">
        <a:lnSpc>
          <a:spcPct val="90000"/>
        </a:lnSpc>
        <a:spcBef>
          <a:spcPts val="0"/>
        </a:spcBef>
        <a:spcAft>
          <a:spcPts val="0"/>
        </a:spcAft>
        <a:buClrTx/>
        <a:buSzTx/>
        <a:buFontTx/>
        <a:buNone/>
        <a:defRPr sz="8600" b="0" i="0" u="none" strike="noStrike" cap="none" spc="0" baseline="0">
          <a:ln>
            <a:noFill/>
          </a:ln>
          <a:solidFill>
            <a:srgbClr val="464646"/>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448945" marR="0" indent="-4489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1pPr>
      <a:lvl2pPr marL="1439545" marR="0" indent="-52514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2pPr>
      <a:lvl3pPr marL="2461260" marR="0" indent="-63309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3pPr>
      <a:lvl4pPr marL="34474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4pPr>
      <a:lvl5pPr marL="43618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p:bodyStyle>
    <p:otherStyle>
      <a:lvl1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1pPr>
      <a:lvl2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2pPr>
      <a:lvl3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3pPr>
      <a:lvl4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4pPr>
      <a:lvl5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5pPr>
      <a:lvl6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6pPr>
      <a:lvl7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7pPr>
      <a:lvl8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8pPr>
      <a:lvl9pPr marL="0" marR="0" indent="0" algn="r" defTabSz="457200" rtl="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2.xml"/><Relationship Id="rId2" Type="http://schemas.openxmlformats.org/officeDocument/2006/relationships/image" Target="../media/image9.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image" Target="../media/image1.jpeg"/><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7"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15.png"/></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0" Type="http://schemas.openxmlformats.org/officeDocument/2006/relationships/notesSlide" Target="../notesSlides/notesSlide26.xml"/><Relationship Id="rId1" Type="http://schemas.openxmlformats.org/officeDocument/2006/relationships/tags" Target="../tags/tag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tags" Target="../tags/tag4.xml"/><Relationship Id="rId4" Type="http://schemas.openxmlformats.org/officeDocument/2006/relationships/image" Target="../media/image6.jpeg"/><Relationship Id="rId3" Type="http://schemas.openxmlformats.org/officeDocument/2006/relationships/tags" Target="../tags/tag3.xml"/><Relationship Id="rId2" Type="http://schemas.openxmlformats.org/officeDocument/2006/relationships/image" Target="../media/image5.jpeg"/><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1"/>
          </p:nvPr>
        </p:nvSpPr>
        <p:spPr/>
        <p:txBody>
          <a:bodyPr/>
          <a:lstStyle/>
          <a:p>
            <a:pPr algn="ctr"/>
            <a:r>
              <a:rPr lang="zh-CN" altLang="en-US" sz="9600" b="1" dirty="0">
                <a:latin typeface="+mj-ea"/>
              </a:rPr>
              <a:t>科研端的报价和谈判</a:t>
            </a:r>
            <a:endParaRPr lang="zh-CN" altLang="en-US" sz="9600" b="1" dirty="0">
              <a:latin typeface="+mj-ea"/>
            </a:endParaRPr>
          </a:p>
        </p:txBody>
      </p:sp>
      <p:sp>
        <p:nvSpPr>
          <p:cNvPr id="7" name="文本占位符 6"/>
          <p:cNvSpPr>
            <a:spLocks noGrp="1"/>
          </p:cNvSpPr>
          <p:nvPr>
            <p:ph type="body" sz="quarter" idx="12"/>
          </p:nvPr>
        </p:nvSpPr>
        <p:spPr>
          <a:xfrm>
            <a:off x="11170793" y="10238562"/>
            <a:ext cx="4284617" cy="1049338"/>
          </a:xfrm>
        </p:spPr>
        <p:txBody>
          <a:bodyPr/>
          <a:lstStyle/>
          <a:p>
            <a:r>
              <a:rPr lang="en-US" altLang="zh-CN" sz="3000" dirty="0">
                <a:latin typeface="+mj-ea"/>
              </a:rPr>
              <a:t>2026-5-19</a:t>
            </a:r>
            <a:endParaRPr lang="en-US" altLang="zh-CN" sz="3000" dirty="0">
              <a:latin typeface="+mj-ea"/>
            </a:endParaRPr>
          </a:p>
        </p:txBody>
      </p:sp>
      <p:sp>
        <p:nvSpPr>
          <p:cNvPr id="8" name="文本占位符 7"/>
          <p:cNvSpPr>
            <a:spLocks noGrp="1"/>
          </p:cNvSpPr>
          <p:nvPr>
            <p:ph type="body" sz="quarter" idx="13"/>
          </p:nvPr>
        </p:nvSpPr>
        <p:spPr>
          <a:xfrm>
            <a:off x="5445760" y="10238740"/>
            <a:ext cx="5481320" cy="1049655"/>
          </a:xfrm>
        </p:spPr>
        <p:txBody>
          <a:bodyPr/>
          <a:lstStyle/>
          <a:p>
            <a:r>
              <a:rPr lang="zh-CN" altLang="en-US" sz="3000" dirty="0">
                <a:latin typeface="+mj-ea"/>
              </a:rPr>
              <a:t>韩</a:t>
            </a:r>
            <a:r>
              <a:rPr lang="zh-CN" altLang="en-US" sz="3000" dirty="0">
                <a:latin typeface="+mj-ea"/>
              </a:rPr>
              <a:t>远怀</a:t>
            </a:r>
            <a:endParaRPr lang="zh-CN" altLang="en-US" sz="3000" dirty="0">
              <a:latin typeface="+mj-ea"/>
            </a:endParaRPr>
          </a:p>
        </p:txBody>
      </p:sp>
      <p:sp>
        <p:nvSpPr>
          <p:cNvPr id="3" name="文本框 2"/>
          <p:cNvSpPr txBox="1"/>
          <p:nvPr/>
        </p:nvSpPr>
        <p:spPr>
          <a:xfrm>
            <a:off x="4359910" y="10644505"/>
            <a:ext cx="8128000"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ctr"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a:xfrm>
            <a:off x="1122362" y="720523"/>
            <a:ext cx="11050588" cy="954104"/>
          </a:xfrm>
        </p:spPr>
        <p:txBody>
          <a:bodyPr/>
          <a:lstStyle/>
          <a:p>
            <a:r>
              <a:rPr lang="zh-CN" altLang="en-US"/>
              <a:t>课题组信息</a:t>
            </a:r>
            <a:r>
              <a:rPr lang="en-US" altLang="zh-CN"/>
              <a:t>-</a:t>
            </a:r>
            <a:r>
              <a:rPr lang="zh-CN" altLang="en-US"/>
              <a:t>组内信息</a:t>
            </a:r>
            <a:endParaRPr lang="zh-CN" altLang="en-US"/>
          </a:p>
        </p:txBody>
      </p:sp>
      <p:sp>
        <p:nvSpPr>
          <p:cNvPr id="2" name="文本框 1"/>
          <p:cNvSpPr txBox="1"/>
          <p:nvPr/>
        </p:nvSpPr>
        <p:spPr>
          <a:xfrm>
            <a:off x="894715" y="1846580"/>
            <a:ext cx="16800195" cy="45529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决策链进行分析</a:t>
            </a:r>
            <a:r>
              <a:rPr kumimoji="0" lang="en-US" altLang="zh-CN"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endParaRPr kumimoji="0" lang="en-US" altLang="zh-CN"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en-US" altLang="zh-CN"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r>
              <a:rPr lang="en-US" altLang="zh-CN">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a:t>
            </a:r>
            <a:r>
              <a:rPr lang="zh-CN" altLang="en-US">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决策人：有决定事情结果能力的人。</a:t>
            </a: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r>
              <a:rPr lang="en-US" altLang="zh-CN">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a:t>
            </a:r>
            <a:r>
              <a:rPr lang="zh-CN" altLang="en-US">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影响人：能影响结果发展的人。</a:t>
            </a: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r>
              <a:rPr lang="en-US" altLang="zh-CN">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3.</a:t>
            </a:r>
            <a:r>
              <a:rPr lang="zh-CN" altLang="en-US">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使用人：吃瓜群众或能成为影响人的人。</a:t>
            </a: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r>
              <a:rPr lang="en-US" alt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4.</a:t>
            </a:r>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课题组老板：对结果有绝对话语权的人</a:t>
            </a:r>
            <a:r>
              <a:rPr lang="zh-CN" altLang="en-US">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endParaRPr kumimoji="0" lang="zh-CN" altLang="en-US"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en-US" altLang="zh-CN"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cxnSp>
        <p:nvCxnSpPr>
          <p:cNvPr id="3" name="直接箭头连接符 2"/>
          <p:cNvCxnSpPr/>
          <p:nvPr/>
        </p:nvCxnSpPr>
        <p:spPr>
          <a:xfrm flipV="1">
            <a:off x="5856605" y="9483725"/>
            <a:ext cx="12670790" cy="19050"/>
          </a:xfrm>
          <a:prstGeom prst="straightConnector1">
            <a:avLst/>
          </a:prstGeom>
          <a:noFill/>
          <a:ln w="73025" cap="flat" cmpd="sng">
            <a:solidFill>
              <a:schemeClr val="accent1">
                <a:shade val="50000"/>
              </a:schemeClr>
            </a:solidFill>
            <a:prstDash val="solid"/>
            <a:round/>
            <a:tailEnd type="arrow"/>
          </a:ln>
        </p:spPr>
        <p:style>
          <a:lnRef idx="0">
            <a:scrgbClr r="0" g="0" b="0"/>
          </a:lnRef>
          <a:fillRef idx="0">
            <a:scrgbClr r="0" g="0" b="0"/>
          </a:fillRef>
          <a:effectRef idx="0">
            <a:scrgbClr r="0" g="0" b="0"/>
          </a:effectRef>
          <a:fontRef idx="none"/>
        </p:style>
      </p:cxnSp>
      <p:cxnSp>
        <p:nvCxnSpPr>
          <p:cNvPr id="9" name="直接箭头连接符 8"/>
          <p:cNvCxnSpPr/>
          <p:nvPr/>
        </p:nvCxnSpPr>
        <p:spPr>
          <a:xfrm>
            <a:off x="7811770" y="7585710"/>
            <a:ext cx="1908810" cy="1898015"/>
          </a:xfrm>
          <a:prstGeom prst="straightConnector1">
            <a:avLst/>
          </a:prstGeom>
          <a:noFill/>
          <a:ln w="25400" cap="flat">
            <a:solidFill>
              <a:schemeClr val="accent1"/>
            </a:solidFill>
            <a:prstDash val="solid"/>
            <a:round/>
            <a:tailEnd type="arrow"/>
          </a:ln>
        </p:spPr>
        <p:style>
          <a:lnRef idx="0">
            <a:scrgbClr r="0" g="0" b="0"/>
          </a:lnRef>
          <a:fillRef idx="0">
            <a:scrgbClr r="0" g="0" b="0"/>
          </a:fillRef>
          <a:effectRef idx="0">
            <a:scrgbClr r="0" g="0" b="0"/>
          </a:effectRef>
          <a:fontRef idx="none"/>
        </p:style>
      </p:cxnSp>
      <p:cxnSp>
        <p:nvCxnSpPr>
          <p:cNvPr id="15" name="直接箭头连接符 14"/>
          <p:cNvCxnSpPr/>
          <p:nvPr/>
        </p:nvCxnSpPr>
        <p:spPr>
          <a:xfrm flipV="1">
            <a:off x="8463915" y="9502775"/>
            <a:ext cx="2395855" cy="2607310"/>
          </a:xfrm>
          <a:prstGeom prst="straightConnector1">
            <a:avLst/>
          </a:prstGeom>
          <a:noFill/>
          <a:ln w="25400" cap="flat">
            <a:solidFill>
              <a:schemeClr val="accent1"/>
            </a:solidFill>
            <a:prstDash val="solid"/>
            <a:round/>
            <a:tailEnd type="arrow"/>
          </a:ln>
        </p:spPr>
        <p:style>
          <a:lnRef idx="0">
            <a:scrgbClr r="0" g="0" b="0"/>
          </a:lnRef>
          <a:fillRef idx="0">
            <a:scrgbClr r="0" g="0" b="0"/>
          </a:fillRef>
          <a:effectRef idx="0">
            <a:scrgbClr r="0" g="0" b="0"/>
          </a:effectRef>
          <a:fontRef idx="none"/>
        </p:style>
      </p:cxnSp>
      <p:cxnSp>
        <p:nvCxnSpPr>
          <p:cNvPr id="16" name="直接箭头连接符 15"/>
          <p:cNvCxnSpPr/>
          <p:nvPr/>
        </p:nvCxnSpPr>
        <p:spPr>
          <a:xfrm>
            <a:off x="10859770" y="7585710"/>
            <a:ext cx="1908810" cy="1898015"/>
          </a:xfrm>
          <a:prstGeom prst="straightConnector1">
            <a:avLst/>
          </a:prstGeom>
          <a:noFill/>
          <a:ln w="25400" cap="flat">
            <a:solidFill>
              <a:schemeClr val="accent1"/>
            </a:solidFill>
            <a:prstDash val="solid"/>
            <a:round/>
            <a:tailEnd type="arrow"/>
          </a:ln>
        </p:spPr>
        <p:style>
          <a:lnRef idx="0">
            <a:scrgbClr r="0" g="0" b="0"/>
          </a:lnRef>
          <a:fillRef idx="0">
            <a:scrgbClr r="0" g="0" b="0"/>
          </a:fillRef>
          <a:effectRef idx="0">
            <a:scrgbClr r="0" g="0" b="0"/>
          </a:effectRef>
          <a:fontRef idx="none"/>
        </p:style>
      </p:cxnSp>
      <p:cxnSp>
        <p:nvCxnSpPr>
          <p:cNvPr id="17" name="直接箭头连接符 16"/>
          <p:cNvCxnSpPr/>
          <p:nvPr/>
        </p:nvCxnSpPr>
        <p:spPr>
          <a:xfrm>
            <a:off x="14110970" y="7585710"/>
            <a:ext cx="1908810" cy="1898015"/>
          </a:xfrm>
          <a:prstGeom prst="straightConnector1">
            <a:avLst/>
          </a:prstGeom>
          <a:noFill/>
          <a:ln w="25400" cap="flat">
            <a:solidFill>
              <a:schemeClr val="accent1"/>
            </a:solidFill>
            <a:prstDash val="solid"/>
            <a:round/>
            <a:tailEnd type="arrow"/>
          </a:ln>
        </p:spPr>
        <p:style>
          <a:lnRef idx="0">
            <a:scrgbClr r="0" g="0" b="0"/>
          </a:lnRef>
          <a:fillRef idx="0">
            <a:scrgbClr r="0" g="0" b="0"/>
          </a:fillRef>
          <a:effectRef idx="0">
            <a:scrgbClr r="0" g="0" b="0"/>
          </a:effectRef>
          <a:fontRef idx="none"/>
        </p:style>
      </p:cxnSp>
      <p:cxnSp>
        <p:nvCxnSpPr>
          <p:cNvPr id="18" name="直接箭头连接符 17"/>
          <p:cNvCxnSpPr/>
          <p:nvPr/>
        </p:nvCxnSpPr>
        <p:spPr>
          <a:xfrm flipV="1">
            <a:off x="12482195" y="9502775"/>
            <a:ext cx="2395855" cy="2607310"/>
          </a:xfrm>
          <a:prstGeom prst="straightConnector1">
            <a:avLst/>
          </a:prstGeom>
          <a:noFill/>
          <a:ln w="25400" cap="flat">
            <a:solidFill>
              <a:schemeClr val="accent1"/>
            </a:solidFill>
            <a:prstDash val="solid"/>
            <a:round/>
            <a:tailEnd type="arrow"/>
          </a:ln>
        </p:spPr>
        <p:style>
          <a:lnRef idx="0">
            <a:scrgbClr r="0" g="0" b="0"/>
          </a:lnRef>
          <a:fillRef idx="0">
            <a:scrgbClr r="0" g="0" b="0"/>
          </a:fillRef>
          <a:effectRef idx="0">
            <a:scrgbClr r="0" g="0" b="0"/>
          </a:effectRef>
          <a:fontRef idx="none"/>
        </p:style>
      </p:cxnSp>
      <p:sp>
        <p:nvSpPr>
          <p:cNvPr id="19" name="椭圆 18"/>
          <p:cNvSpPr/>
          <p:nvPr/>
        </p:nvSpPr>
        <p:spPr>
          <a:xfrm>
            <a:off x="18686779" y="8522612"/>
            <a:ext cx="2942591" cy="1942546"/>
          </a:xfrm>
          <a:prstGeom prst="ellipse">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000" i="0" u="none" strike="noStrike" cap="none" spc="0" normalizeH="0" baseline="0" dirty="0">
                <a:ln>
                  <a:noFill/>
                </a:ln>
                <a:solidFill>
                  <a:srgbClr val="FFFF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rPr>
              <a:t>某</a:t>
            </a:r>
            <a:r>
              <a:rPr kumimoji="0" lang="en-US" altLang="zh-CN" sz="4000" i="0" u="none" strike="noStrike" cap="none" spc="0" normalizeH="0" baseline="0" dirty="0">
                <a:ln>
                  <a:noFill/>
                </a:ln>
                <a:solidFill>
                  <a:srgbClr val="FFFF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rPr>
              <a:t>    </a:t>
            </a:r>
            <a:r>
              <a:rPr kumimoji="0" lang="zh-CN" altLang="en-US" sz="4000" i="0" u="none" strike="noStrike" cap="none" spc="0" normalizeH="0" baseline="0" dirty="0">
                <a:ln>
                  <a:noFill/>
                </a:ln>
                <a:solidFill>
                  <a:srgbClr val="FFFF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rPr>
              <a:t>某</a:t>
            </a:r>
            <a:endParaRPr kumimoji="0" lang="zh-CN" altLang="en-US" sz="4000" i="0" u="none" strike="noStrike" cap="none" spc="0" normalizeH="0" baseline="0" dirty="0">
              <a:ln>
                <a:noFill/>
              </a:ln>
              <a:solidFill>
                <a:srgbClr val="FFFF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endParaRPr>
          </a:p>
          <a:p>
            <a:pPr marL="0" marR="0" indent="0" algn="l" defTabSz="457200" rtl="0" fontAlgn="auto" latinLnBrk="0" hangingPunct="0">
              <a:lnSpc>
                <a:spcPct val="100000"/>
              </a:lnSpc>
              <a:spcBef>
                <a:spcPts val="0"/>
              </a:spcBef>
              <a:spcAft>
                <a:spcPts val="0"/>
              </a:spcAft>
              <a:buClrTx/>
              <a:buSzTx/>
              <a:buFontTx/>
              <a:buNone/>
            </a:pPr>
            <a:r>
              <a:rPr kumimoji="0" lang="zh-CN" altLang="en-US" sz="4000" i="0" u="none" strike="noStrike" cap="none" spc="0" normalizeH="0" baseline="0" dirty="0">
                <a:ln>
                  <a:noFill/>
                </a:ln>
                <a:solidFill>
                  <a:srgbClr val="FFFF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rPr>
              <a:t> 课题组</a:t>
            </a:r>
            <a:endParaRPr kumimoji="0" lang="zh-CN" altLang="en-US" sz="4000" i="0" u="none" strike="noStrike" cap="none" spc="0" normalizeH="0" baseline="0" dirty="0">
              <a:ln>
                <a:noFill/>
              </a:ln>
              <a:solidFill>
                <a:srgbClr val="FFFF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endParaRPr>
          </a:p>
        </p:txBody>
      </p:sp>
      <p:sp>
        <p:nvSpPr>
          <p:cNvPr id="20" name="文本框 19"/>
          <p:cNvSpPr txBox="1"/>
          <p:nvPr/>
        </p:nvSpPr>
        <p:spPr>
          <a:xfrm>
            <a:off x="6267450" y="7030720"/>
            <a:ext cx="2196465"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使用人</a:t>
            </a:r>
            <a:endParaRPr kumimoji="0" lang="zh-CN" altLang="en-US" sz="29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21" name="文本框 20"/>
          <p:cNvSpPr txBox="1"/>
          <p:nvPr/>
        </p:nvSpPr>
        <p:spPr>
          <a:xfrm>
            <a:off x="9173210" y="7030720"/>
            <a:ext cx="2196465"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影响人</a:t>
            </a:r>
            <a:endPar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22" name="文本框 21"/>
          <p:cNvSpPr txBox="1"/>
          <p:nvPr/>
        </p:nvSpPr>
        <p:spPr>
          <a:xfrm>
            <a:off x="6267450" y="11822430"/>
            <a:ext cx="2196465"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关系户</a:t>
            </a:r>
            <a:endPar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23" name="文本框 22"/>
          <p:cNvSpPr txBox="1"/>
          <p:nvPr/>
        </p:nvSpPr>
        <p:spPr>
          <a:xfrm>
            <a:off x="11160760" y="11822430"/>
            <a:ext cx="1306830"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宣传人</a:t>
            </a:r>
            <a:endPar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25" name="文本框 24"/>
          <p:cNvSpPr txBox="1"/>
          <p:nvPr/>
        </p:nvSpPr>
        <p:spPr>
          <a:xfrm>
            <a:off x="13379450" y="7030720"/>
            <a:ext cx="1287780"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决策人</a:t>
            </a:r>
            <a:endParaRPr kumimoji="0" lang="zh-CN" altLang="en-US" sz="2900" b="1" i="0" u="none" strike="noStrike" cap="none" spc="0" normalizeH="0" baseline="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6" name="文本框 5"/>
          <p:cNvSpPr txBox="1"/>
          <p:nvPr/>
        </p:nvSpPr>
        <p:spPr>
          <a:xfrm>
            <a:off x="21239480" y="11286490"/>
            <a:ext cx="1682750"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鱼骨图</a:t>
            </a:r>
            <a:endParaRPr kumimoji="0" lang="zh-CN" altLang="en-US" sz="29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0" grpId="0" bldLvl="0" animBg="1"/>
      <p:bldP spid="21" grpId="0" bldLvl="0" animBg="1"/>
      <p:bldP spid="22" grpId="0" bldLvl="0" animBg="1"/>
      <p:bldP spid="23" grpId="0" bldLvl="0" animBg="1"/>
      <p:bldP spid="25" grpId="0" bldLvl="0" animBg="1"/>
      <p:bldP spid="6" grpId="0" bldLvl="0" animBg="1"/>
      <p:bldP spid="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txBox="1">
            <a:spLocks noGrp="1"/>
          </p:cNvSpPr>
          <p:nvPr>
            <p:ph type="sldNum" sz="quarter" idx="4"/>
          </p:nvPr>
        </p:nvSpPr>
        <p:spPr>
          <a:noFill/>
        </p:spPr>
        <p:txBody>
          <a:bodyPr lIns="91440" tIns="45720" rIns="91440" bIns="45720" rtlCol="0" anchor="ctr"/>
          <a:lstStyle/>
          <a:p>
            <a:pPr algn="r" eaLnBrk="1">
              <a:buNone/>
            </a:pPr>
            <a:fld id="{9A0DB2DC-4C9A-4742-B13C-FB6460FD3503}" type="slidenum">
              <a:rPr lang="zh-CN" altLang="en-US" sz="2800" dirty="0">
                <a:solidFill>
                  <a:srgbClr val="F8F8F8"/>
                </a:solidFill>
                <a:latin typeface="Arial" panose="020B0604020202090204" pitchFamily="34" charset="0"/>
              </a:rPr>
            </a:fld>
            <a:endParaRPr lang="zh-CN" altLang="en-US" sz="2800" dirty="0">
              <a:solidFill>
                <a:srgbClr val="F8F8F8"/>
              </a:solidFill>
              <a:latin typeface="Arial" panose="020B0604020202090204" pitchFamily="34" charset="0"/>
            </a:endParaRPr>
          </a:p>
        </p:txBody>
      </p:sp>
      <p:sp>
        <p:nvSpPr>
          <p:cNvPr id="4" name="文本占位符 3"/>
          <p:cNvSpPr>
            <a:spLocks noGrp="1"/>
          </p:cNvSpPr>
          <p:nvPr>
            <p:ph type="body" sz="quarter" idx="10"/>
          </p:nvPr>
        </p:nvSpPr>
        <p:spPr>
          <a:xfrm>
            <a:off x="1141413" y="720725"/>
            <a:ext cx="6432550" cy="954088"/>
          </a:xfrm>
        </p:spPr>
        <p:txBody>
          <a:bodyPr anchor="ctr"/>
          <a:lstStyle/>
          <a:p>
            <a:pPr marL="0" marR="0" lvl="0" indent="0" algn="l" defTabSz="1828165" rtl="0" eaLnBrk="1" fontAlgn="auto" latinLnBrk="0" hangingPunct="1">
              <a:lnSpc>
                <a:spcPct val="90000"/>
              </a:lnSpc>
              <a:spcBef>
                <a:spcPts val="2000"/>
              </a:spcBef>
              <a:spcAft>
                <a:spcPts val="0"/>
              </a:spcAft>
              <a:buClrTx/>
              <a:buSzPct val="100000"/>
              <a:buFont typeface="Arial" panose="020B0604020202090204"/>
              <a:buNone/>
              <a:defRPr/>
            </a:pPr>
            <a:r>
              <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rPr>
              <a:t>决策链分析</a:t>
            </a:r>
            <a:endPar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endParaRPr>
          </a:p>
        </p:txBody>
      </p:sp>
      <p:sp>
        <p:nvSpPr>
          <p:cNvPr id="7" name="文本框 6"/>
          <p:cNvSpPr txBox="1"/>
          <p:nvPr/>
        </p:nvSpPr>
        <p:spPr>
          <a:xfrm>
            <a:off x="1141413" y="2185988"/>
            <a:ext cx="5108575" cy="830263"/>
          </a:xfrm>
          <a:prstGeom prst="rect">
            <a:avLst/>
          </a:prstGeom>
          <a:noFill/>
        </p:spPr>
        <p:txBody>
          <a:bodyPr wrap="none" rtlCol="0">
            <a:spAutoFit/>
          </a:bodyPr>
          <a:lstStyle/>
          <a:p>
            <a:pPr marR="0" defTabSz="914400" eaLnBrk="1" fontAlgn="auto" hangingPunct="1">
              <a:spcBef>
                <a:spcPts val="0"/>
              </a:spcBef>
              <a:spcAft>
                <a:spcPts val="0"/>
              </a:spcAft>
              <a:buClrTx/>
              <a:buSzTx/>
              <a:buFontTx/>
              <a:buNone/>
              <a:defRPr/>
            </a:pPr>
            <a:r>
              <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rPr>
              <a:t>分析案例中的角色</a:t>
            </a:r>
            <a:endPar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endParaRPr>
          </a:p>
        </p:txBody>
      </p:sp>
      <p:pic>
        <p:nvPicPr>
          <p:cNvPr id="5" name="图片 4"/>
          <p:cNvPicPr>
            <a:picLocks noChangeAspect="1"/>
          </p:cNvPicPr>
          <p:nvPr/>
        </p:nvPicPr>
        <p:blipFill>
          <a:blip r:embed="rId1"/>
          <a:stretch>
            <a:fillRect/>
          </a:stretch>
        </p:blipFill>
        <p:spPr>
          <a:xfrm>
            <a:off x="1141730" y="3775710"/>
            <a:ext cx="12078970" cy="7575550"/>
          </a:xfrm>
          <a:prstGeom prst="rect">
            <a:avLst/>
          </a:prstGeom>
        </p:spPr>
      </p:pic>
      <p:pic>
        <p:nvPicPr>
          <p:cNvPr id="6" name="图片 5"/>
          <p:cNvPicPr>
            <a:picLocks noChangeAspect="1"/>
          </p:cNvPicPr>
          <p:nvPr/>
        </p:nvPicPr>
        <p:blipFill>
          <a:blip r:embed="rId2"/>
          <a:stretch>
            <a:fillRect/>
          </a:stretch>
        </p:blipFill>
        <p:spPr>
          <a:xfrm>
            <a:off x="14768830" y="4385945"/>
            <a:ext cx="8577580" cy="635508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txBox="1">
            <a:spLocks noGrp="1"/>
          </p:cNvSpPr>
          <p:nvPr>
            <p:ph type="sldNum" sz="quarter" idx="4"/>
          </p:nvPr>
        </p:nvSpPr>
        <p:spPr>
          <a:noFill/>
        </p:spPr>
        <p:txBody>
          <a:bodyPr lIns="91440" tIns="45720" rIns="91440" bIns="45720" rtlCol="0" anchor="ctr"/>
          <a:lstStyle/>
          <a:p>
            <a:pPr algn="r" eaLnBrk="1">
              <a:buNone/>
            </a:pPr>
            <a:fld id="{9A0DB2DC-4C9A-4742-B13C-FB6460FD3503}" type="slidenum">
              <a:rPr lang="zh-CN" altLang="en-US" sz="2800" dirty="0">
                <a:solidFill>
                  <a:srgbClr val="F8F8F8"/>
                </a:solidFill>
                <a:latin typeface="Arial" panose="020B0604020202090204" pitchFamily="34" charset="0"/>
              </a:rPr>
            </a:fld>
            <a:endParaRPr lang="zh-CN" altLang="en-US" sz="2800" dirty="0">
              <a:solidFill>
                <a:srgbClr val="F8F8F8"/>
              </a:solidFill>
              <a:latin typeface="Arial" panose="020B0604020202090204" pitchFamily="34" charset="0"/>
            </a:endParaRPr>
          </a:p>
        </p:txBody>
      </p:sp>
      <p:sp>
        <p:nvSpPr>
          <p:cNvPr id="4" name="文本占位符 3"/>
          <p:cNvSpPr>
            <a:spLocks noGrp="1"/>
          </p:cNvSpPr>
          <p:nvPr>
            <p:ph type="body" sz="quarter" idx="10"/>
          </p:nvPr>
        </p:nvSpPr>
        <p:spPr>
          <a:xfrm>
            <a:off x="1141413" y="720725"/>
            <a:ext cx="6432550" cy="954088"/>
          </a:xfrm>
        </p:spPr>
        <p:txBody>
          <a:bodyPr anchor="ctr"/>
          <a:lstStyle/>
          <a:p>
            <a:pPr marL="0" marR="0" lvl="0" indent="0" algn="l" defTabSz="1828165" rtl="0" eaLnBrk="1" fontAlgn="auto" latinLnBrk="0" hangingPunct="1">
              <a:lnSpc>
                <a:spcPct val="90000"/>
              </a:lnSpc>
              <a:spcBef>
                <a:spcPts val="2000"/>
              </a:spcBef>
              <a:spcAft>
                <a:spcPts val="0"/>
              </a:spcAft>
              <a:buClrTx/>
              <a:buSzPct val="100000"/>
              <a:buFont typeface="Arial" panose="020B0604020202090204"/>
              <a:buNone/>
              <a:defRPr/>
            </a:pPr>
            <a:r>
              <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rPr>
              <a:t>决策链分析</a:t>
            </a:r>
            <a:endPar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endParaRPr>
          </a:p>
        </p:txBody>
      </p:sp>
      <p:sp>
        <p:nvSpPr>
          <p:cNvPr id="7" name="文本框 6"/>
          <p:cNvSpPr txBox="1"/>
          <p:nvPr/>
        </p:nvSpPr>
        <p:spPr>
          <a:xfrm>
            <a:off x="1141413" y="2185988"/>
            <a:ext cx="6340475" cy="830263"/>
          </a:xfrm>
          <a:prstGeom prst="rect">
            <a:avLst/>
          </a:prstGeom>
          <a:noFill/>
        </p:spPr>
        <p:txBody>
          <a:bodyPr wrap="none" rtlCol="0">
            <a:spAutoFit/>
          </a:bodyPr>
          <a:lstStyle/>
          <a:p>
            <a:pPr marR="0" defTabSz="914400" eaLnBrk="1" fontAlgn="auto" hangingPunct="1">
              <a:spcBef>
                <a:spcPts val="0"/>
              </a:spcBef>
              <a:spcAft>
                <a:spcPts val="0"/>
              </a:spcAft>
              <a:buClrTx/>
              <a:buSzTx/>
              <a:buFontTx/>
              <a:buNone/>
              <a:defRPr/>
            </a:pPr>
            <a:r>
              <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rPr>
              <a:t>科研客户常见决策模式</a:t>
            </a:r>
            <a:endPar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endParaRPr>
          </a:p>
        </p:txBody>
      </p:sp>
      <p:sp>
        <p:nvSpPr>
          <p:cNvPr id="41" name="文本框 40"/>
          <p:cNvSpPr txBox="1"/>
          <p:nvPr/>
        </p:nvSpPr>
        <p:spPr>
          <a:xfrm>
            <a:off x="16190913" y="6673850"/>
            <a:ext cx="6340475" cy="830263"/>
          </a:xfrm>
          <a:prstGeom prst="rect">
            <a:avLst/>
          </a:prstGeom>
          <a:noFill/>
        </p:spPr>
        <p:txBody>
          <a:bodyPr wrap="none">
            <a:spAutoFit/>
          </a:bodyPr>
          <a:lstStyle/>
          <a:p>
            <a:pPr marR="0" defTabSz="914400" hangingPunct="1">
              <a:buClrTx/>
              <a:buSzTx/>
              <a:buFontTx/>
              <a:buNone/>
              <a:defRPr/>
            </a:pPr>
            <a:r>
              <a:rPr kumimoji="0" lang="zh-CN" altLang="en-US" sz="4800" kern="1200" cap="none" spc="0" normalizeH="0" baseline="0" noProof="0" dirty="0">
                <a:solidFill>
                  <a:prstClr val="black"/>
                </a:solidFill>
                <a:latin typeface="+mn-lt"/>
                <a:ea typeface="微软雅黑" panose="020B0503020204020204" pitchFamily="34" charset="-122"/>
                <a:cs typeface="+mn-ea"/>
                <a:sym typeface="+mn-lt"/>
              </a:rPr>
              <a:t>小型实验室：单点决策</a:t>
            </a:r>
            <a:endParaRPr kumimoji="0" lang="en-US" altLang="zh-CN" sz="4800" kern="1200" cap="none" spc="0" normalizeH="0" baseline="0" noProof="0" dirty="0">
              <a:solidFill>
                <a:prstClr val="black"/>
              </a:solidFill>
              <a:latin typeface="+mn-lt"/>
              <a:ea typeface="微软雅黑" panose="020B0503020204020204" pitchFamily="34" charset="-122"/>
              <a:cs typeface="+mn-ea"/>
              <a:sym typeface="+mn-lt"/>
            </a:endParaRPr>
          </a:p>
        </p:txBody>
      </p:sp>
      <p:pic>
        <p:nvPicPr>
          <p:cNvPr id="100358" name="图片 3"/>
          <p:cNvPicPr>
            <a:picLocks noChangeAspect="1"/>
          </p:cNvPicPr>
          <p:nvPr/>
        </p:nvPicPr>
        <p:blipFill>
          <a:blip r:embed="rId1"/>
          <a:stretch>
            <a:fillRect/>
          </a:stretch>
        </p:blipFill>
        <p:spPr>
          <a:xfrm>
            <a:off x="2133600" y="4857750"/>
            <a:ext cx="13939838" cy="5029200"/>
          </a:xfrm>
          <a:prstGeom prst="rect">
            <a:avLst/>
          </a:prstGeom>
          <a:noFill/>
          <a:ln w="9525">
            <a:noFill/>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txBox="1">
            <a:spLocks noGrp="1"/>
          </p:cNvSpPr>
          <p:nvPr>
            <p:ph type="sldNum" sz="quarter" idx="4"/>
          </p:nvPr>
        </p:nvSpPr>
        <p:spPr>
          <a:noFill/>
        </p:spPr>
        <p:txBody>
          <a:bodyPr lIns="91440" tIns="45720" rIns="91440" bIns="45720" rtlCol="0" anchor="ctr"/>
          <a:lstStyle/>
          <a:p>
            <a:pPr algn="r" eaLnBrk="1">
              <a:buNone/>
            </a:pPr>
            <a:fld id="{9A0DB2DC-4C9A-4742-B13C-FB6460FD3503}" type="slidenum">
              <a:rPr lang="zh-CN" altLang="en-US" sz="2800" dirty="0">
                <a:solidFill>
                  <a:srgbClr val="F8F8F8"/>
                </a:solidFill>
                <a:latin typeface="Arial" panose="020B0604020202090204" pitchFamily="34" charset="0"/>
              </a:rPr>
            </a:fld>
            <a:endParaRPr lang="zh-CN" altLang="en-US" sz="2800" dirty="0">
              <a:solidFill>
                <a:srgbClr val="F8F8F8"/>
              </a:solidFill>
              <a:latin typeface="Arial" panose="020B0604020202090204" pitchFamily="34" charset="0"/>
            </a:endParaRPr>
          </a:p>
        </p:txBody>
      </p:sp>
      <p:sp>
        <p:nvSpPr>
          <p:cNvPr id="4" name="文本占位符 3"/>
          <p:cNvSpPr>
            <a:spLocks noGrp="1"/>
          </p:cNvSpPr>
          <p:nvPr>
            <p:ph type="body" sz="quarter" idx="10"/>
          </p:nvPr>
        </p:nvSpPr>
        <p:spPr>
          <a:xfrm>
            <a:off x="1141413" y="720725"/>
            <a:ext cx="6432550" cy="954088"/>
          </a:xfrm>
        </p:spPr>
        <p:txBody>
          <a:bodyPr anchor="ctr"/>
          <a:lstStyle/>
          <a:p>
            <a:pPr marL="0" marR="0" lvl="0" indent="0" algn="l" defTabSz="1828165" rtl="0" eaLnBrk="1" fontAlgn="auto" latinLnBrk="0" hangingPunct="1">
              <a:lnSpc>
                <a:spcPct val="90000"/>
              </a:lnSpc>
              <a:spcBef>
                <a:spcPts val="2000"/>
              </a:spcBef>
              <a:spcAft>
                <a:spcPts val="0"/>
              </a:spcAft>
              <a:buClrTx/>
              <a:buSzPct val="100000"/>
              <a:buFont typeface="Arial" panose="020B0604020202090204"/>
              <a:buNone/>
              <a:defRPr/>
            </a:pPr>
            <a:r>
              <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rPr>
              <a:t>决策链分析</a:t>
            </a:r>
            <a:endPar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endParaRPr>
          </a:p>
        </p:txBody>
      </p:sp>
      <p:sp>
        <p:nvSpPr>
          <p:cNvPr id="7" name="文本框 6"/>
          <p:cNvSpPr txBox="1"/>
          <p:nvPr/>
        </p:nvSpPr>
        <p:spPr>
          <a:xfrm>
            <a:off x="1141413" y="2185988"/>
            <a:ext cx="6340475" cy="830263"/>
          </a:xfrm>
          <a:prstGeom prst="rect">
            <a:avLst/>
          </a:prstGeom>
          <a:noFill/>
        </p:spPr>
        <p:txBody>
          <a:bodyPr wrap="none" rtlCol="0">
            <a:spAutoFit/>
          </a:bodyPr>
          <a:lstStyle/>
          <a:p>
            <a:pPr marR="0" defTabSz="914400" eaLnBrk="1" fontAlgn="auto" hangingPunct="1">
              <a:spcBef>
                <a:spcPts val="0"/>
              </a:spcBef>
              <a:spcAft>
                <a:spcPts val="0"/>
              </a:spcAft>
              <a:buClrTx/>
              <a:buSzTx/>
              <a:buFontTx/>
              <a:buNone/>
              <a:defRPr/>
            </a:pPr>
            <a:r>
              <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rPr>
              <a:t>科研客户常见决策模式</a:t>
            </a:r>
            <a:endPar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endParaRPr>
          </a:p>
        </p:txBody>
      </p:sp>
      <p:sp>
        <p:nvSpPr>
          <p:cNvPr id="8" name="文本框 7"/>
          <p:cNvSpPr txBox="1"/>
          <p:nvPr/>
        </p:nvSpPr>
        <p:spPr>
          <a:xfrm>
            <a:off x="17068800" y="6705600"/>
            <a:ext cx="6340475" cy="830263"/>
          </a:xfrm>
          <a:prstGeom prst="rect">
            <a:avLst/>
          </a:prstGeom>
          <a:noFill/>
        </p:spPr>
        <p:txBody>
          <a:bodyPr wrap="none">
            <a:spAutoFit/>
          </a:bodyPr>
          <a:lstStyle/>
          <a:p>
            <a:pPr marR="0" defTabSz="914400" hangingPunct="1">
              <a:buClrTx/>
              <a:buSzTx/>
              <a:buFontTx/>
              <a:buNone/>
              <a:defRPr/>
            </a:pPr>
            <a:r>
              <a:rPr kumimoji="0" lang="zh-CN" altLang="en-US" sz="4800" kern="1200" cap="none" spc="0" normalizeH="0" baseline="0" noProof="0" dirty="0">
                <a:solidFill>
                  <a:prstClr val="black"/>
                </a:solidFill>
                <a:latin typeface="+mn-lt"/>
                <a:ea typeface="微软雅黑" panose="020B0503020204020204" pitchFamily="34" charset="-122"/>
                <a:cs typeface="+mn-ea"/>
                <a:sym typeface="+mn-lt"/>
              </a:rPr>
              <a:t>中型实验室：双点决策</a:t>
            </a:r>
            <a:endParaRPr kumimoji="0" lang="en-US" altLang="zh-CN" sz="4800" kern="1200" cap="none" spc="0" normalizeH="0" baseline="0" noProof="0" dirty="0">
              <a:solidFill>
                <a:prstClr val="black"/>
              </a:solidFill>
              <a:latin typeface="+mn-lt"/>
              <a:ea typeface="微软雅黑" panose="020B0503020204020204" pitchFamily="34" charset="-122"/>
              <a:cs typeface="+mn-ea"/>
              <a:sym typeface="+mn-lt"/>
            </a:endParaRPr>
          </a:p>
        </p:txBody>
      </p:sp>
      <p:pic>
        <p:nvPicPr>
          <p:cNvPr id="101382" name="图片 1"/>
          <p:cNvPicPr>
            <a:picLocks noChangeAspect="1"/>
          </p:cNvPicPr>
          <p:nvPr/>
        </p:nvPicPr>
        <p:blipFill>
          <a:blip r:embed="rId1"/>
          <a:stretch>
            <a:fillRect/>
          </a:stretch>
        </p:blipFill>
        <p:spPr>
          <a:xfrm>
            <a:off x="295275" y="4876800"/>
            <a:ext cx="16773525" cy="3657600"/>
          </a:xfrm>
          <a:prstGeom prst="rect">
            <a:avLst/>
          </a:prstGeom>
          <a:noFill/>
          <a:ln w="9525">
            <a:noFill/>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txBox="1">
            <a:spLocks noGrp="1"/>
          </p:cNvSpPr>
          <p:nvPr>
            <p:ph type="sldNum" sz="quarter" idx="4"/>
          </p:nvPr>
        </p:nvSpPr>
        <p:spPr>
          <a:noFill/>
        </p:spPr>
        <p:txBody>
          <a:bodyPr lIns="91440" tIns="45720" rIns="91440" bIns="45720" rtlCol="0" anchor="ctr"/>
          <a:lstStyle/>
          <a:p>
            <a:pPr algn="r" eaLnBrk="1">
              <a:buNone/>
            </a:pPr>
            <a:fld id="{9A0DB2DC-4C9A-4742-B13C-FB6460FD3503}" type="slidenum">
              <a:rPr lang="zh-CN" altLang="en-US" sz="2800" dirty="0">
                <a:solidFill>
                  <a:srgbClr val="F8F8F8"/>
                </a:solidFill>
                <a:latin typeface="Arial" panose="020B0604020202090204" pitchFamily="34" charset="0"/>
              </a:rPr>
            </a:fld>
            <a:endParaRPr lang="zh-CN" altLang="en-US" sz="2800" dirty="0">
              <a:solidFill>
                <a:srgbClr val="F8F8F8"/>
              </a:solidFill>
              <a:latin typeface="Arial" panose="020B0604020202090204" pitchFamily="34" charset="0"/>
            </a:endParaRPr>
          </a:p>
        </p:txBody>
      </p:sp>
      <p:sp>
        <p:nvSpPr>
          <p:cNvPr id="4" name="文本占位符 3"/>
          <p:cNvSpPr>
            <a:spLocks noGrp="1"/>
          </p:cNvSpPr>
          <p:nvPr>
            <p:ph type="body" sz="quarter" idx="10"/>
          </p:nvPr>
        </p:nvSpPr>
        <p:spPr>
          <a:xfrm>
            <a:off x="1141413" y="720725"/>
            <a:ext cx="6432550" cy="954088"/>
          </a:xfrm>
        </p:spPr>
        <p:txBody>
          <a:bodyPr anchor="ctr"/>
          <a:lstStyle/>
          <a:p>
            <a:pPr marL="0" marR="0" lvl="0" indent="0" algn="l" defTabSz="1828165" rtl="0" eaLnBrk="1" fontAlgn="auto" latinLnBrk="0" hangingPunct="1">
              <a:lnSpc>
                <a:spcPct val="90000"/>
              </a:lnSpc>
              <a:spcBef>
                <a:spcPts val="2000"/>
              </a:spcBef>
              <a:spcAft>
                <a:spcPts val="0"/>
              </a:spcAft>
              <a:buClrTx/>
              <a:buSzPct val="100000"/>
              <a:buFont typeface="Arial" panose="020B0604020202090204"/>
              <a:buNone/>
              <a:defRPr/>
            </a:pPr>
            <a:r>
              <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rPr>
              <a:t>决策链分析</a:t>
            </a:r>
            <a:endPar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endParaRPr>
          </a:p>
        </p:txBody>
      </p:sp>
      <p:sp>
        <p:nvSpPr>
          <p:cNvPr id="7" name="文本框 6"/>
          <p:cNvSpPr txBox="1"/>
          <p:nvPr/>
        </p:nvSpPr>
        <p:spPr>
          <a:xfrm>
            <a:off x="1141413" y="2185988"/>
            <a:ext cx="6340475" cy="830263"/>
          </a:xfrm>
          <a:prstGeom prst="rect">
            <a:avLst/>
          </a:prstGeom>
          <a:noFill/>
        </p:spPr>
        <p:txBody>
          <a:bodyPr wrap="none" rtlCol="0">
            <a:spAutoFit/>
          </a:bodyPr>
          <a:lstStyle/>
          <a:p>
            <a:pPr marR="0" defTabSz="914400" eaLnBrk="1" fontAlgn="auto" hangingPunct="1">
              <a:spcBef>
                <a:spcPts val="0"/>
              </a:spcBef>
              <a:spcAft>
                <a:spcPts val="0"/>
              </a:spcAft>
              <a:buClrTx/>
              <a:buSzTx/>
              <a:buFontTx/>
              <a:buNone/>
              <a:defRPr/>
            </a:pPr>
            <a:r>
              <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rPr>
              <a:t>科研客户常见决策模式</a:t>
            </a:r>
            <a:endPar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endParaRPr>
          </a:p>
        </p:txBody>
      </p:sp>
      <p:sp>
        <p:nvSpPr>
          <p:cNvPr id="10" name="文本框 9"/>
          <p:cNvSpPr txBox="1"/>
          <p:nvPr/>
        </p:nvSpPr>
        <p:spPr>
          <a:xfrm>
            <a:off x="17754600" y="6705600"/>
            <a:ext cx="6340475" cy="830263"/>
          </a:xfrm>
          <a:prstGeom prst="rect">
            <a:avLst/>
          </a:prstGeom>
          <a:noFill/>
        </p:spPr>
        <p:txBody>
          <a:bodyPr wrap="none">
            <a:spAutoFit/>
          </a:bodyPr>
          <a:lstStyle/>
          <a:p>
            <a:pPr marR="0" defTabSz="914400" hangingPunct="1">
              <a:buClrTx/>
              <a:buSzTx/>
              <a:buFontTx/>
              <a:buNone/>
              <a:defRPr/>
            </a:pPr>
            <a:r>
              <a:rPr kumimoji="0" lang="zh-CN" altLang="en-US" sz="4800" kern="1200" cap="none" spc="0" normalizeH="0" baseline="0" noProof="0" dirty="0">
                <a:solidFill>
                  <a:prstClr val="black"/>
                </a:solidFill>
                <a:latin typeface="+mn-lt"/>
                <a:ea typeface="微软雅黑" panose="020B0503020204020204" pitchFamily="34" charset="-122"/>
                <a:cs typeface="+mn-ea"/>
                <a:sym typeface="+mn-lt"/>
              </a:rPr>
              <a:t>大型实验室：线状决策</a:t>
            </a:r>
            <a:endParaRPr kumimoji="0" lang="zh-CN" altLang="en-US" sz="4800" kern="1200" cap="none" spc="0" normalizeH="0" baseline="0" noProof="0" dirty="0">
              <a:solidFill>
                <a:prstClr val="black"/>
              </a:solidFill>
              <a:latin typeface="+mn-lt"/>
              <a:ea typeface="微软雅黑" panose="020B0503020204020204" pitchFamily="34" charset="-122"/>
              <a:cs typeface="+mn-ea"/>
              <a:sym typeface="+mn-lt"/>
            </a:endParaRPr>
          </a:p>
        </p:txBody>
      </p:sp>
      <p:pic>
        <p:nvPicPr>
          <p:cNvPr id="102406" name="图片 4"/>
          <p:cNvPicPr>
            <a:picLocks noChangeAspect="1"/>
          </p:cNvPicPr>
          <p:nvPr/>
        </p:nvPicPr>
        <p:blipFill>
          <a:blip r:embed="rId1"/>
          <a:stretch>
            <a:fillRect/>
          </a:stretch>
        </p:blipFill>
        <p:spPr>
          <a:xfrm>
            <a:off x="0" y="3714750"/>
            <a:ext cx="17602200" cy="7829550"/>
          </a:xfrm>
          <a:prstGeom prst="rect">
            <a:avLst/>
          </a:prstGeom>
          <a:noFill/>
          <a:ln w="9525">
            <a:noFill/>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11095514" y="6013987"/>
            <a:ext cx="10559144" cy="2335674"/>
          </a:xfrm>
        </p:spPr>
        <p:txBody>
          <a:bodyPr/>
          <a:lstStyle/>
          <a:p>
            <a:pPr algn="l"/>
            <a:r>
              <a:rPr lang="en-US" altLang="zh-CN" sz="8800" b="1">
                <a:latin typeface="+mj-ea"/>
              </a:rPr>
              <a:t>   </a:t>
            </a:r>
            <a:r>
              <a:rPr lang="zh-CN" altLang="en-US" sz="8800" b="1">
                <a:latin typeface="+mj-ea"/>
              </a:rPr>
              <a:t>报价时的策略</a:t>
            </a:r>
            <a:r>
              <a:rPr lang="en-US" altLang="zh-CN" sz="8800" b="1">
                <a:latin typeface="+mj-ea"/>
              </a:rPr>
              <a:t>                </a:t>
            </a:r>
            <a:r>
              <a:rPr lang="en-US" altLang="zh-CN" sz="3200" b="1">
                <a:latin typeface="+mj-ea"/>
              </a:rPr>
              <a:t>                                                                        </a:t>
            </a:r>
            <a:endParaRPr lang="zh-CN" altLang="en-US" sz="3200" b="1">
              <a:latin typeface="+mj-ea"/>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t>报价中常见的几种采购模式</a:t>
            </a:r>
            <a:endParaRPr lang="zh-CN"/>
          </a:p>
        </p:txBody>
      </p:sp>
      <p:sp>
        <p:nvSpPr>
          <p:cNvPr id="8" name="圆角矩形 7"/>
          <p:cNvSpPr/>
          <p:nvPr/>
        </p:nvSpPr>
        <p:spPr>
          <a:xfrm>
            <a:off x="1471295" y="6256594"/>
            <a:ext cx="2680970" cy="918333"/>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800" b="0" i="0" u="none" strike="noStrike" cap="none" spc="0" normalizeH="0" baseline="0">
                <a:ln>
                  <a:noFill/>
                </a:ln>
                <a:solidFill>
                  <a:schemeClr val="bg1"/>
                </a:solidFill>
                <a:effectLst/>
                <a:uFillTx/>
                <a:latin typeface="微软雅黑" panose="020B0503020204020204" pitchFamily="34" charset="-122"/>
                <a:ea typeface="微软雅黑" panose="020B0503020204020204" pitchFamily="34" charset="-122"/>
                <a:cs typeface="+mj-cs"/>
                <a:sym typeface="Helvetica"/>
              </a:rPr>
              <a:t>采购模式</a:t>
            </a:r>
            <a:endParaRPr kumimoji="0" lang="zh-CN" altLang="en-US" sz="4800" b="0" i="0" u="none" strike="noStrike" cap="none" spc="0" normalizeH="0" baseline="0">
              <a:ln>
                <a:noFill/>
              </a:ln>
              <a:solidFill>
                <a:schemeClr val="bg1"/>
              </a:solidFill>
              <a:effectLst/>
              <a:uFillTx/>
              <a:latin typeface="微软雅黑" panose="020B0503020204020204" pitchFamily="34" charset="-122"/>
              <a:ea typeface="微软雅黑" panose="020B0503020204020204" pitchFamily="34" charset="-122"/>
              <a:cs typeface="+mj-cs"/>
              <a:sym typeface="Helvetica"/>
            </a:endParaRPr>
          </a:p>
        </p:txBody>
      </p:sp>
      <p:sp>
        <p:nvSpPr>
          <p:cNvPr id="9" name="左大括号 8"/>
          <p:cNvSpPr/>
          <p:nvPr/>
        </p:nvSpPr>
        <p:spPr>
          <a:xfrm>
            <a:off x="4314825" y="4483100"/>
            <a:ext cx="495300" cy="4465955"/>
          </a:xfrm>
          <a:prstGeom prst="leftBrace">
            <a:avLst>
              <a:gd name="adj1" fmla="val 321153"/>
              <a:gd name="adj2" fmla="val 50000"/>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latin typeface="微软雅黑" panose="020B0503020204020204" pitchFamily="34" charset="-122"/>
              <a:ea typeface="微软雅黑" panose="020B0503020204020204" pitchFamily="34" charset="-122"/>
            </a:endParaRPr>
          </a:p>
        </p:txBody>
      </p:sp>
      <p:sp>
        <p:nvSpPr>
          <p:cNvPr id="14" name="圆角矩形 13"/>
          <p:cNvSpPr/>
          <p:nvPr/>
        </p:nvSpPr>
        <p:spPr>
          <a:xfrm>
            <a:off x="5067935" y="3923023"/>
            <a:ext cx="2375535" cy="84837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000" i="0" u="none" strike="noStrike" cap="none" spc="0" normalizeH="0" baseline="0">
                <a:ln>
                  <a:noFill/>
                </a:ln>
                <a:solidFill>
                  <a:schemeClr val="bg1"/>
                </a:solidFill>
                <a:effectLst/>
                <a:uFillTx/>
                <a:latin typeface="微软雅黑" panose="020B0503020204020204" pitchFamily="34" charset="-122"/>
                <a:ea typeface="微软雅黑" panose="020B0503020204020204" pitchFamily="34" charset="-122"/>
                <a:cs typeface="+mj-cs"/>
                <a:sym typeface="Helvetica"/>
              </a:rPr>
              <a:t>个人采购</a:t>
            </a:r>
            <a:endParaRPr kumimoji="0" lang="zh-CN" altLang="en-US" sz="4000" i="0" u="none" strike="noStrike" cap="none" spc="0" normalizeH="0" baseline="0">
              <a:ln>
                <a:noFill/>
              </a:ln>
              <a:solidFill>
                <a:schemeClr val="bg1"/>
              </a:solidFill>
              <a:effectLst/>
              <a:uFillTx/>
              <a:latin typeface="微软雅黑" panose="020B0503020204020204" pitchFamily="34" charset="-122"/>
              <a:ea typeface="微软雅黑" panose="020B0503020204020204" pitchFamily="34" charset="-122"/>
              <a:cs typeface="+mj-cs"/>
              <a:sym typeface="Helvetica"/>
            </a:endParaRPr>
          </a:p>
        </p:txBody>
      </p:sp>
      <p:sp>
        <p:nvSpPr>
          <p:cNvPr id="15" name="圆角矩形 14"/>
          <p:cNvSpPr/>
          <p:nvPr/>
        </p:nvSpPr>
        <p:spPr>
          <a:xfrm>
            <a:off x="5067300" y="8359393"/>
            <a:ext cx="2352040" cy="78181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fromWordArt="0" anchor="ctr" anchorCtr="0" forceAA="0" compatLnSpc="1">
            <a:spAutoFit/>
          </a:bodyPr>
          <a:lstStyle/>
          <a:p>
            <a:pPr lvl="0" algn="l"/>
            <a:r>
              <a:rPr lang="zh-CN" altLang="en-US" sz="4000">
                <a:solidFill>
                  <a:schemeClr val="bg1"/>
                </a:solidFill>
                <a:latin typeface="微软雅黑" panose="020B0503020204020204" pitchFamily="34" charset="-122"/>
                <a:ea typeface="微软雅黑" panose="020B0503020204020204" pitchFamily="34" charset="-122"/>
                <a:cs typeface="+mj-cs"/>
                <a:sym typeface="Helvetica"/>
              </a:rPr>
              <a:t>集中采购</a:t>
            </a:r>
            <a:endParaRPr lang="zh-CN" altLang="en-US" sz="4000">
              <a:solidFill>
                <a:schemeClr val="bg1"/>
              </a:solidFill>
              <a:latin typeface="微软雅黑" panose="020B0503020204020204" pitchFamily="34" charset="-122"/>
              <a:ea typeface="微软雅黑" panose="020B0503020204020204" pitchFamily="34" charset="-122"/>
              <a:cs typeface="+mj-cs"/>
              <a:sym typeface="Helvetica"/>
            </a:endParaRPr>
          </a:p>
        </p:txBody>
      </p:sp>
      <p:sp>
        <p:nvSpPr>
          <p:cNvPr id="16" name="左大括号 15"/>
          <p:cNvSpPr/>
          <p:nvPr/>
        </p:nvSpPr>
        <p:spPr>
          <a:xfrm>
            <a:off x="7431405" y="7737475"/>
            <a:ext cx="1111885" cy="2025650"/>
          </a:xfrm>
          <a:prstGeom prst="leftBrace">
            <a:avLst>
              <a:gd name="adj1" fmla="val 0"/>
              <a:gd name="adj2" fmla="val 50000"/>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latin typeface="微软雅黑" panose="020B0503020204020204" pitchFamily="34" charset="-122"/>
              <a:ea typeface="微软雅黑" panose="020B0503020204020204" pitchFamily="34" charset="-122"/>
            </a:endParaRPr>
          </a:p>
        </p:txBody>
      </p:sp>
      <p:sp>
        <p:nvSpPr>
          <p:cNvPr id="22" name="文本框 21"/>
          <p:cNvSpPr txBox="1"/>
          <p:nvPr/>
        </p:nvSpPr>
        <p:spPr>
          <a:xfrm>
            <a:off x="8629015" y="9485630"/>
            <a:ext cx="9238615"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实验与采购同时兼顾的学生</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老师</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强决策人</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51" name="文本框 50"/>
          <p:cNvSpPr txBox="1"/>
          <p:nvPr/>
        </p:nvSpPr>
        <p:spPr>
          <a:xfrm>
            <a:off x="8543290" y="4025265"/>
            <a:ext cx="7538720"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个人决策，能决定自己的购买与否</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4" name="文本框 3"/>
          <p:cNvSpPr txBox="1"/>
          <p:nvPr/>
        </p:nvSpPr>
        <p:spPr>
          <a:xfrm>
            <a:off x="7884160" y="7354570"/>
            <a:ext cx="9351010" cy="119761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专职采购助理，不负责实验</a:t>
            </a:r>
            <a:r>
              <a:rPr lang="en-US" altLang="zh-CN" sz="36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lang="zh-CN" altLang="en-US" sz="36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弱决策人</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cxnSp>
        <p:nvCxnSpPr>
          <p:cNvPr id="6" name="直接连接符 5"/>
          <p:cNvCxnSpPr>
            <a:stCxn id="14" idx="3"/>
          </p:cNvCxnSpPr>
          <p:nvPr/>
        </p:nvCxnSpPr>
        <p:spPr>
          <a:xfrm>
            <a:off x="7443470" y="4347210"/>
            <a:ext cx="1099820" cy="0"/>
          </a:xfrm>
          <a:prstGeom prst="line">
            <a:avLst/>
          </a:prstGeom>
          <a:ln w="38100"/>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500" fill="hold"/>
                                        <p:tgtEl>
                                          <p:spTgt spid="51"/>
                                        </p:tgtEl>
                                        <p:attrNameLst>
                                          <p:attrName>ppt_x</p:attrName>
                                        </p:attrNameLst>
                                      </p:cBhvr>
                                      <p:tavLst>
                                        <p:tav tm="0">
                                          <p:val>
                                            <p:strVal val="#ppt_x"/>
                                          </p:val>
                                        </p:tav>
                                        <p:tav tm="100000">
                                          <p:val>
                                            <p:strVal val="#ppt_x"/>
                                          </p:val>
                                        </p:tav>
                                      </p:tavLst>
                                    </p:anim>
                                    <p:anim calcmode="lin" valueType="num">
                                      <p:cBhvr additive="base">
                                        <p:cTn id="16" dur="500" fill="hold"/>
                                        <p:tgtEl>
                                          <p:spTgt spid="5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P spid="16" grpId="0" animBg="1"/>
      <p:bldP spid="22" grpId="0" animBg="1"/>
      <p:bldP spid="51" grpId="0" animBg="1"/>
      <p:bldP spid="4"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t>报价场景</a:t>
            </a:r>
            <a:r>
              <a:rPr lang="en-US" altLang="zh-CN"/>
              <a:t>-</a:t>
            </a:r>
            <a:r>
              <a:rPr lang="zh-CN"/>
              <a:t>个人决策</a:t>
            </a:r>
            <a:endParaRPr lang="zh-CN"/>
          </a:p>
        </p:txBody>
      </p:sp>
      <p:sp>
        <p:nvSpPr>
          <p:cNvPr id="51" name="文本框 50"/>
          <p:cNvSpPr txBox="1"/>
          <p:nvPr/>
        </p:nvSpPr>
        <p:spPr>
          <a:xfrm>
            <a:off x="1141095" y="1674495"/>
            <a:ext cx="8064500"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个人决策，能决定自己的购买与否</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3" name="文本框 2"/>
          <p:cNvSpPr txBox="1"/>
          <p:nvPr/>
        </p:nvSpPr>
        <p:spPr>
          <a:xfrm>
            <a:off x="1670685" y="2242820"/>
            <a:ext cx="20161885" cy="111702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eaLnBrk="1">
              <a:lnSpc>
                <a:spcPct val="150000"/>
              </a:lnSpc>
              <a:spcBef>
                <a:spcPts val="0"/>
              </a:spcBef>
              <a:spcAft>
                <a:spcPts val="0"/>
              </a:spcAft>
              <a:buClrTx/>
              <a:buSzTx/>
              <a:buFontTx/>
              <a:buNone/>
            </a:pPr>
            <a:r>
              <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个人决策</a:t>
            </a:r>
            <a:r>
              <a:rPr kumimoji="0" lang="en-US" altLang="zh-CN"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案例</a:t>
            </a:r>
            <a:endPar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sng"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背景</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骆老师课题组，课题组总共</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3</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个人，实验室比较小，老师不怎么管采购，也没有安排专人采购。张同学是研二，克隆使用我们</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BR1C101</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，之前使用诺唯赞高保真，测试完我们</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BR3M121</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感觉扩的条带更亮，扩增条带也比诺唯赞</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P515</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要更长，测序完也没有发生突变，想购买。同时我们公司正好有</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520</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活动，满</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2000</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就可以赠送礼品（</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520</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活动送德芙巧克力礼盒）。</a:t>
            </a: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sng"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以下微信对话</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张同学：你好，你们高保真</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BR3M121</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什么价格，我测试感觉不错，想买点。</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销售：师兄，我们高保真有三种规格</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1ml/5</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ml</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/15</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ml</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，价格分别是</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366</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/999</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/2780</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元，您要什么规格呢？</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张同学：我想买</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5ml</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，但是感觉你们的比诺唯赞的高保真要贵一些，能再便宜点吗？</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销售：师兄虽然我们贵一些，但是我们产品非常节约实验时间，带染料只需加入引物和模板即可进行扩增，而且现在我们公司正好有</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520</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活动，您看一下，满</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2000</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可以赠送</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XX</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张同学：可是买</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5ml</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也不够，参加不了你们活动。</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销售：师兄你可以考虑再买个我们克隆试剂盒</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BR1C101</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4</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0</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次</a:t>
            </a:r>
            <a:r>
              <a:rPr kumimoji="0" lang="en-US" altLang="zh-CN"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1400</a:t>
            </a: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元买一送一，反正现在也用得着，一起购买正好可以参加我们活动。</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张同学：那可以啊，帮我一起送过来。</a:t>
            </a:r>
            <a:endParaRPr kumimoji="0" lang="zh-CN" altLang="en-US" sz="2800"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问题：哪些是客户主要关注点？哪些是次要关注点？说一下你的理解</a:t>
            </a:r>
            <a:endParaRPr kumimoji="0" lang="zh-CN" altLang="en-US" sz="2800"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2800"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报价场景</a:t>
            </a:r>
            <a:r>
              <a:rPr lang="en-US" altLang="zh-CN"/>
              <a:t>-</a:t>
            </a:r>
            <a:r>
              <a:rPr lang="zh-CN"/>
              <a:t>个人决策客户关注点</a:t>
            </a:r>
            <a:endParaRPr lang="zh-CN"/>
          </a:p>
        </p:txBody>
      </p:sp>
      <p:sp>
        <p:nvSpPr>
          <p:cNvPr id="3" name="文本框 2"/>
          <p:cNvSpPr txBox="1"/>
          <p:nvPr/>
        </p:nvSpPr>
        <p:spPr>
          <a:xfrm>
            <a:off x="2858135" y="1974850"/>
            <a:ext cx="15997555" cy="840041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个人决策客户关注点</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重要关注点</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次要关注点 </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综合以上：前期报价按照促销价报价，产品性能可以有溢价，同时个人利益可以促进关联产品购买。</a:t>
            </a:r>
            <a:r>
              <a:rPr lang="en-US" altLang="zh-CN"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 </a:t>
            </a:r>
            <a:endParaRPr lang="en-US" altLang="zh-CN"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2" name="左大括号 1"/>
          <p:cNvSpPr/>
          <p:nvPr/>
        </p:nvSpPr>
        <p:spPr>
          <a:xfrm>
            <a:off x="7259320" y="3151505"/>
            <a:ext cx="829945" cy="214884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pic>
        <p:nvPicPr>
          <p:cNvPr id="4" name="图片 3"/>
          <p:cNvPicPr>
            <a:picLocks noChangeAspect="1"/>
          </p:cNvPicPr>
          <p:nvPr/>
        </p:nvPicPr>
        <p:blipFill>
          <a:blip r:embed="rId1"/>
          <a:stretch>
            <a:fillRect/>
          </a:stretch>
        </p:blipFill>
        <p:spPr>
          <a:xfrm>
            <a:off x="8410575" y="3131820"/>
            <a:ext cx="8246745" cy="2702560"/>
          </a:xfrm>
          <a:prstGeom prst="rect">
            <a:avLst/>
          </a:prstGeom>
        </p:spPr>
      </p:pic>
      <p:sp>
        <p:nvSpPr>
          <p:cNvPr id="6" name="右箭头 5"/>
          <p:cNvSpPr/>
          <p:nvPr/>
        </p:nvSpPr>
        <p:spPr>
          <a:xfrm>
            <a:off x="5942330" y="6380480"/>
            <a:ext cx="730250" cy="605790"/>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7" name="右箭头 6"/>
          <p:cNvSpPr/>
          <p:nvPr/>
        </p:nvSpPr>
        <p:spPr>
          <a:xfrm>
            <a:off x="5942330" y="3935095"/>
            <a:ext cx="730250" cy="58229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8" name="文本框 7"/>
          <p:cNvSpPr txBox="1"/>
          <p:nvPr/>
        </p:nvSpPr>
        <p:spPr>
          <a:xfrm>
            <a:off x="7557135" y="6309995"/>
            <a:ext cx="4121785"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ctr" defTabSz="457200" rtl="0" fontAlgn="auto" latinLnBrk="0" hangingPunct="0">
              <a:lnSpc>
                <a:spcPct val="10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产品价格</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报价场景</a:t>
            </a:r>
            <a:r>
              <a:rPr lang="en-US" altLang="zh-CN"/>
              <a:t>-</a:t>
            </a:r>
            <a:r>
              <a:rPr lang="zh-CN"/>
              <a:t>采购助理</a:t>
            </a:r>
            <a:endParaRPr lang="zh-CN"/>
          </a:p>
        </p:txBody>
      </p:sp>
      <p:sp>
        <p:nvSpPr>
          <p:cNvPr id="4" name="文本框 3"/>
          <p:cNvSpPr txBox="1"/>
          <p:nvPr/>
        </p:nvSpPr>
        <p:spPr>
          <a:xfrm>
            <a:off x="1141095" y="2038985"/>
            <a:ext cx="8688705"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专职采购助理，不负责实验</a:t>
            </a:r>
            <a:r>
              <a:rPr lang="en-US" altLang="zh-CN" sz="36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lang="zh-CN" altLang="en-US" sz="36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弱决策人</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3" name="文本框 2"/>
          <p:cNvSpPr txBox="1"/>
          <p:nvPr/>
        </p:nvSpPr>
        <p:spPr>
          <a:xfrm>
            <a:off x="1706880" y="2869565"/>
            <a:ext cx="20161885" cy="92309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eaLnBrk="1">
              <a:lnSpc>
                <a:spcPct val="150000"/>
              </a:lnSpc>
              <a:spcBef>
                <a:spcPts val="0"/>
              </a:spcBef>
              <a:spcAft>
                <a:spcPts val="0"/>
              </a:spcAft>
              <a:buClrTx/>
              <a:buSzTx/>
              <a:buFontTx/>
              <a:buNone/>
            </a:pPr>
            <a:r>
              <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采购助理</a:t>
            </a:r>
            <a:r>
              <a:rPr kumimoji="0" lang="en-US" altLang="zh-CN"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案例</a:t>
            </a:r>
            <a:endPar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案例：周老师课题组，实验室有一个专职采购秦助理（不做实验），</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4</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个博士，</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8</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个硕士。课题组一直使用takara的rr047逆转录</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100</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次</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/1178</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元，诺唯赞的</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qpcr,2500rxn/2900</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之前找秦助理谈我们产品实惠可不可以采购我们的，反馈虽然他负责买，但是学生没有和他说要换，他不会随便换，怕出问题，后面说了我们有开学满赠活动，松口说我可以找几个博士试试，没问题可以考虑。</a:t>
            </a: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了解成</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X</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、李</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XX</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是博士，后面找李博帮忙测试逆转录，成博帮忙测试qpcr，</a:t>
            </a:r>
            <a:r>
              <a:rPr kumimoji="0" lang="zh-CN" altLang="en-US" sz="2800" b="1"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用测试反馈数据有礼品促进测试</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，李博这边很快让底下师弟师妹帮忙测试反馈数据给我，数据显示我们和takara效率差不多，成博这边也是让底下师弟测试，数据显示我们</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qpcr</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跟诺唯赞的</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qpcr</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效率相差不多。</a:t>
            </a: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同时前期和后期一直做成博和李博关系，不断找借口给她们送小礼品，做关系，得到数据后，立马找成博和李博推荐捆绑活动和赞助课题组零食这两个事情，动员成博和李博去找秦采购商量采购我们逆转录和</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qpcr</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的事情，当然同时也有找秦老师去反馈测试情况和满赠活动。最终在七夕当天采购5包</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BR1D303</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50</a:t>
            </a:r>
            <a:r>
              <a:rPr kumimoji="0" lang="en-US" altLang="zh-CN"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mlqpcr</a:t>
            </a: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问题：哪些是客户主要关注点？哪些是次要关注点？说一下你的理解</a:t>
            </a:r>
            <a:endParaRPr kumimoji="0" lang="zh-CN" altLang="en-US" sz="2800"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4"/>
          </p:nvPr>
        </p:nvSpPr>
        <p:spPr/>
        <p:txBody>
          <a:bodyPr/>
          <a:lstStyle/>
          <a:p>
            <a:fld id="{5DBDF394-4004-4725-A18E-4333D3E3DC17}" type="slidenum">
              <a:rPr lang="zh-CN" altLang="en-US" smtClean="0"/>
            </a:fld>
            <a:endParaRPr lang="zh-CN" altLang="en-US"/>
          </a:p>
        </p:txBody>
      </p:sp>
      <p:sp>
        <p:nvSpPr>
          <p:cNvPr id="5" name="文本占位符 2"/>
          <p:cNvSpPr>
            <a:spLocks noGrp="1"/>
          </p:cNvSpPr>
          <p:nvPr/>
        </p:nvSpPr>
        <p:spPr>
          <a:xfrm>
            <a:off x="1056957" y="789738"/>
            <a:ext cx="11050588" cy="954104"/>
          </a:xfrm>
          <a:prstGeom prst="rect">
            <a:avLst/>
          </a:prstGeom>
        </p:spPr>
        <p:txBody>
          <a:bodyPr anchor="ctr"/>
          <a:lstStyle>
            <a:lvl1pPr marL="0" marR="0" indent="0" algn="l" defTabSz="1828165" rtl="0" latinLnBrk="0">
              <a:lnSpc>
                <a:spcPct val="90000"/>
              </a:lnSpc>
              <a:spcBef>
                <a:spcPts val="2000"/>
              </a:spcBef>
              <a:spcAft>
                <a:spcPts val="0"/>
              </a:spcAft>
              <a:buClrTx/>
              <a:buSzPct val="100000"/>
              <a:buFont typeface="Arial" panose="020B0604020202090204"/>
              <a:buNone/>
              <a:defRPr sz="5400" b="1" i="0" u="none" strike="noStrike" cap="none" spc="0" baseline="0">
                <a:ln>
                  <a:noFill/>
                </a:ln>
                <a:solidFill>
                  <a:srgbClr val="464646"/>
                </a:solidFill>
                <a:uFillTx/>
                <a:latin typeface="+mj-ea"/>
                <a:ea typeface="+mj-ea"/>
                <a:cs typeface="+mj-cs"/>
                <a:sym typeface="Helvetica"/>
              </a:defRPr>
            </a:lvl1pPr>
            <a:lvl2pPr marL="914400" marR="0" indent="0" algn="l" defTabSz="1828165" rtl="0" latinLnBrk="0">
              <a:lnSpc>
                <a:spcPct val="90000"/>
              </a:lnSpc>
              <a:spcBef>
                <a:spcPts val="2000"/>
              </a:spcBef>
              <a:spcAft>
                <a:spcPts val="0"/>
              </a:spcAft>
              <a:buClrTx/>
              <a:buSzPct val="100000"/>
              <a:buFont typeface="Arial" panose="020B0604020202090204"/>
              <a:buNone/>
              <a:defRPr sz="5400" b="0" i="0" u="none" strike="noStrike" cap="none" spc="0" baseline="0">
                <a:ln>
                  <a:noFill/>
                </a:ln>
                <a:solidFill>
                  <a:srgbClr val="464646"/>
                </a:solidFill>
                <a:uFillTx/>
                <a:latin typeface="+mj-lt"/>
                <a:ea typeface="+mj-ea"/>
                <a:cs typeface="+mj-cs"/>
                <a:sym typeface="Helvetica"/>
              </a:defRPr>
            </a:lvl2pPr>
            <a:lvl3pPr marL="1828165" marR="0" indent="0" algn="l" defTabSz="1828165" rtl="0" latinLnBrk="0">
              <a:lnSpc>
                <a:spcPct val="90000"/>
              </a:lnSpc>
              <a:spcBef>
                <a:spcPts val="2000"/>
              </a:spcBef>
              <a:spcAft>
                <a:spcPts val="0"/>
              </a:spcAft>
              <a:buClrTx/>
              <a:buSzPct val="100000"/>
              <a:buFont typeface="Arial" panose="020B0604020202090204"/>
              <a:buNone/>
              <a:defRPr sz="5400" b="0" i="0" u="none" strike="noStrike" cap="none" spc="0" baseline="0">
                <a:ln>
                  <a:noFill/>
                </a:ln>
                <a:solidFill>
                  <a:srgbClr val="464646"/>
                </a:solidFill>
                <a:uFillTx/>
                <a:latin typeface="+mj-lt"/>
                <a:ea typeface="+mj-ea"/>
                <a:cs typeface="+mj-cs"/>
                <a:sym typeface="Helvetica"/>
              </a:defRPr>
            </a:lvl3pPr>
            <a:lvl4pPr marL="2741930" marR="0" indent="0" algn="l" defTabSz="1828165" rtl="0" latinLnBrk="0">
              <a:lnSpc>
                <a:spcPct val="90000"/>
              </a:lnSpc>
              <a:spcBef>
                <a:spcPts val="2000"/>
              </a:spcBef>
              <a:spcAft>
                <a:spcPts val="0"/>
              </a:spcAft>
              <a:buClrTx/>
              <a:buSzPct val="100000"/>
              <a:buFont typeface="Arial" panose="020B0604020202090204"/>
              <a:buNone/>
              <a:defRPr sz="5400" b="0" i="0" u="none" strike="noStrike" cap="none" spc="0" baseline="0">
                <a:ln>
                  <a:noFill/>
                </a:ln>
                <a:solidFill>
                  <a:srgbClr val="464646"/>
                </a:solidFill>
                <a:uFillTx/>
                <a:latin typeface="+mj-lt"/>
                <a:ea typeface="+mj-ea"/>
                <a:cs typeface="+mj-cs"/>
                <a:sym typeface="Helvetica"/>
              </a:defRPr>
            </a:lvl4pPr>
            <a:lvl5pPr marL="3656330" marR="0" indent="0" algn="l" defTabSz="1828165" rtl="0" latinLnBrk="0">
              <a:lnSpc>
                <a:spcPct val="90000"/>
              </a:lnSpc>
              <a:spcBef>
                <a:spcPts val="2000"/>
              </a:spcBef>
              <a:spcAft>
                <a:spcPts val="0"/>
              </a:spcAft>
              <a:buClrTx/>
              <a:buSzPct val="100000"/>
              <a:buFont typeface="Arial" panose="020B0604020202090204"/>
              <a:buNone/>
              <a:defRPr sz="5400" b="0" i="0" u="none" strike="noStrike" cap="none" spc="0" baseline="0">
                <a:ln>
                  <a:noFill/>
                </a:ln>
                <a:solidFill>
                  <a:srgbClr val="464646"/>
                </a:solidFill>
                <a:uFillTx/>
                <a:latin typeface="+mj-lt"/>
                <a:ea typeface="+mj-ea"/>
                <a:cs typeface="+mj-cs"/>
                <a:sym typeface="Helvetica"/>
              </a:defRPr>
            </a:lvl5pPr>
            <a:lvl6pPr marL="5276215"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6pPr>
            <a:lvl7pPr marL="61899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7pPr>
            <a:lvl8pPr marL="71043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8pPr>
            <a:lvl9pPr marL="8018780" marR="0" indent="-705485" algn="l" defTabSz="1828165" rtl="0" latinLnBrk="0">
              <a:lnSpc>
                <a:spcPct val="90000"/>
              </a:lnSpc>
              <a:spcBef>
                <a:spcPts val="2000"/>
              </a:spcBef>
              <a:spcAft>
                <a:spcPts val="0"/>
              </a:spcAft>
              <a:buClrTx/>
              <a:buSzPct val="100000"/>
              <a:buFont typeface="Arial" panose="020B0604020202090204"/>
              <a:buChar char="•"/>
              <a:defRPr sz="5400" b="0" i="0" u="none" strike="noStrike" cap="none" spc="0" baseline="0">
                <a:ln>
                  <a:noFill/>
                </a:ln>
                <a:solidFill>
                  <a:srgbClr val="464646"/>
                </a:solidFill>
                <a:uFillTx/>
                <a:latin typeface="+mj-lt"/>
                <a:ea typeface="+mj-ea"/>
                <a:cs typeface="+mj-cs"/>
                <a:sym typeface="Helvetica"/>
              </a:defRPr>
            </a:lvl9pPr>
          </a:lstStyle>
          <a:p>
            <a:r>
              <a:rPr lang="zh-CN" altLang="en-US"/>
              <a:t>导师介绍</a:t>
            </a:r>
            <a:endParaRPr lang="zh-CN" altLang="en-US"/>
          </a:p>
        </p:txBody>
      </p:sp>
      <p:sp>
        <p:nvSpPr>
          <p:cNvPr id="6" name="矩形 5"/>
          <p:cNvSpPr/>
          <p:nvPr/>
        </p:nvSpPr>
        <p:spPr>
          <a:xfrm>
            <a:off x="9926320" y="8672195"/>
            <a:ext cx="13880465" cy="367030"/>
          </a:xfrm>
          <a:prstGeom prst="rect">
            <a:avLst/>
          </a:prstGeom>
          <a:solidFill>
            <a:schemeClr val="tx1">
              <a:lumMod val="20000"/>
              <a:lumOff val="8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pic>
        <p:nvPicPr>
          <p:cNvPr id="2" name="图片 1"/>
          <p:cNvPicPr/>
          <p:nvPr>
            <p:custDataLst>
              <p:tags r:id="rId1"/>
            </p:custDataLst>
          </p:nvPr>
        </p:nvPicPr>
        <p:blipFill>
          <a:blip r:embed="rId2"/>
          <a:stretch>
            <a:fillRect/>
          </a:stretch>
        </p:blipFill>
        <p:spPr>
          <a:xfrm>
            <a:off x="1656715" y="2552700"/>
            <a:ext cx="6793230" cy="9125585"/>
          </a:xfrm>
          <a:prstGeom prst="rect">
            <a:avLst/>
          </a:prstGeom>
          <a:noFill/>
          <a:ln w="9525">
            <a:noFill/>
          </a:ln>
        </p:spPr>
      </p:pic>
      <p:sp>
        <p:nvSpPr>
          <p:cNvPr id="7" name="文本框 6"/>
          <p:cNvSpPr txBox="1"/>
          <p:nvPr/>
        </p:nvSpPr>
        <p:spPr>
          <a:xfrm>
            <a:off x="10312400" y="3023870"/>
            <a:ext cx="13385165" cy="47066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ctr" defTabSz="457200" rtl="0" fontAlgn="auto" latinLnBrk="0" hangingPunct="0">
              <a:lnSpc>
                <a:spcPct val="100000"/>
              </a:lnSpc>
              <a:spcBef>
                <a:spcPts val="0"/>
              </a:spcBef>
              <a:spcAft>
                <a:spcPts val="0"/>
              </a:spcAft>
              <a:buClrTx/>
              <a:buSzTx/>
              <a:buFontTx/>
              <a:buNone/>
            </a:pPr>
            <a:r>
              <a:rPr lang="zh-CN" altLang="en-US" sz="6000">
                <a:solidFill>
                  <a:schemeClr val="accent2"/>
                </a:solidFill>
                <a:latin typeface="+mj-ea"/>
                <a:ea typeface="+mj-ea"/>
                <a:cs typeface="+mj-ea"/>
                <a:sym typeface="Century Gothic" panose="020B0502020202020204"/>
              </a:rPr>
              <a:t>工作经历；</a:t>
            </a:r>
            <a:endParaRPr kumimoji="0" lang="zh-CN" altLang="en-US" sz="6000" b="1" i="0" u="none" strike="noStrike" cap="none" spc="0" normalizeH="0" baseline="0">
              <a:ln>
                <a:noFill/>
              </a:ln>
              <a:solidFill>
                <a:schemeClr val="accent2"/>
              </a:solidFill>
              <a:effectLst/>
              <a:uFillTx/>
              <a:latin typeface="+mj-ea"/>
              <a:ea typeface="+mj-ea"/>
              <a:cs typeface="+mj-ea"/>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r>
              <a:rPr lang="en-US" altLang="zh-CN" sz="6000">
                <a:solidFill>
                  <a:schemeClr val="accent2"/>
                </a:solidFill>
                <a:latin typeface="+mj-ea"/>
                <a:ea typeface="+mj-ea"/>
                <a:cs typeface="+mj-ea"/>
                <a:sym typeface="Century Gothic" panose="020B0502020202020204"/>
              </a:rPr>
              <a:t>2016.5</a:t>
            </a:r>
            <a:r>
              <a:rPr lang="zh-CN" altLang="en-US" sz="6000">
                <a:solidFill>
                  <a:schemeClr val="accent2"/>
                </a:solidFill>
                <a:latin typeface="+mj-ea"/>
                <a:ea typeface="+mj-ea"/>
                <a:cs typeface="+mj-ea"/>
                <a:sym typeface="Century Gothic" panose="020B0502020202020204"/>
              </a:rPr>
              <a:t>月</a:t>
            </a:r>
            <a:r>
              <a:rPr lang="en-US" altLang="zh-CN" sz="6000">
                <a:solidFill>
                  <a:schemeClr val="accent2"/>
                </a:solidFill>
                <a:latin typeface="+mj-ea"/>
                <a:ea typeface="+mj-ea"/>
                <a:cs typeface="+mj-ea"/>
                <a:sym typeface="Century Gothic" panose="020B0502020202020204"/>
              </a:rPr>
              <a:t>-2026-2</a:t>
            </a:r>
            <a:r>
              <a:rPr lang="zh-CN" altLang="en-US" sz="6000">
                <a:solidFill>
                  <a:schemeClr val="accent2"/>
                </a:solidFill>
                <a:latin typeface="+mj-ea"/>
                <a:ea typeface="+mj-ea"/>
                <a:cs typeface="+mj-ea"/>
                <a:sym typeface="Century Gothic" panose="020B0502020202020204"/>
              </a:rPr>
              <a:t>月：诺唯赞销售主管</a:t>
            </a:r>
            <a:endParaRPr lang="zh-CN" altLang="en-US" sz="6000">
              <a:solidFill>
                <a:schemeClr val="accent2"/>
              </a:solidFill>
              <a:latin typeface="+mj-ea"/>
              <a:ea typeface="+mj-ea"/>
              <a:cs typeface="+mj-ea"/>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endParaRPr lang="zh-CN" altLang="en-US" sz="6000">
              <a:solidFill>
                <a:schemeClr val="accent2"/>
              </a:solidFill>
              <a:latin typeface="+mj-ea"/>
              <a:ea typeface="+mj-ea"/>
              <a:cs typeface="+mj-ea"/>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endParaRPr lang="zh-CN" altLang="en-US" sz="6000">
              <a:solidFill>
                <a:schemeClr val="accent2"/>
              </a:solidFill>
              <a:latin typeface="+mj-ea"/>
              <a:ea typeface="+mj-ea"/>
              <a:cs typeface="+mj-ea"/>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r>
              <a:rPr kumimoji="0" lang="en-US" altLang="zh-CN" sz="6000" b="1" i="0" u="none" strike="noStrike" cap="none" spc="0" normalizeH="0" baseline="0">
                <a:ln>
                  <a:noFill/>
                </a:ln>
                <a:solidFill>
                  <a:schemeClr val="accent2"/>
                </a:solidFill>
                <a:effectLst/>
                <a:uFillTx/>
                <a:latin typeface="+mj-ea"/>
                <a:ea typeface="+mj-ea"/>
                <a:cs typeface="+mj-ea"/>
                <a:sym typeface="Century Gothic" panose="020B0502020202020204"/>
              </a:rPr>
              <a:t>2026.3</a:t>
            </a:r>
            <a:r>
              <a:rPr kumimoji="0" lang="zh-CN" altLang="en-US" sz="6000" b="1" i="0" u="none" strike="noStrike" cap="none" spc="0" normalizeH="0" baseline="0">
                <a:ln>
                  <a:noFill/>
                </a:ln>
                <a:solidFill>
                  <a:schemeClr val="accent2"/>
                </a:solidFill>
                <a:effectLst/>
                <a:uFillTx/>
                <a:latin typeface="+mj-ea"/>
                <a:ea typeface="+mj-ea"/>
                <a:cs typeface="+mj-ea"/>
                <a:sym typeface="Century Gothic" panose="020B0502020202020204"/>
              </a:rPr>
              <a:t>月</a:t>
            </a:r>
            <a:r>
              <a:rPr kumimoji="0" lang="en-US" altLang="zh-CN" sz="6000" b="1" i="0" u="none" strike="noStrike" cap="none" spc="0" normalizeH="0" baseline="0">
                <a:ln>
                  <a:noFill/>
                </a:ln>
                <a:solidFill>
                  <a:schemeClr val="accent2"/>
                </a:solidFill>
                <a:effectLst/>
                <a:uFillTx/>
                <a:latin typeface="+mj-ea"/>
                <a:ea typeface="+mj-ea"/>
                <a:cs typeface="+mj-ea"/>
                <a:sym typeface="Century Gothic" panose="020B0502020202020204"/>
              </a:rPr>
              <a:t>-</a:t>
            </a:r>
            <a:r>
              <a:rPr kumimoji="0" lang="zh-CN" altLang="en-US" sz="6000" b="1" i="0" u="none" strike="noStrike" cap="none" spc="0" normalizeH="0" baseline="0">
                <a:ln>
                  <a:noFill/>
                </a:ln>
                <a:solidFill>
                  <a:schemeClr val="accent2"/>
                </a:solidFill>
                <a:effectLst/>
                <a:uFillTx/>
                <a:latin typeface="+mj-ea"/>
                <a:ea typeface="+mj-ea"/>
                <a:cs typeface="+mj-ea"/>
                <a:sym typeface="Century Gothic" panose="020B0502020202020204"/>
              </a:rPr>
              <a:t>至今：宝锐广东经理</a:t>
            </a:r>
            <a:endParaRPr kumimoji="0" lang="en-US" altLang="zh-CN" sz="6000" b="1" i="0" u="none" strike="noStrike" cap="none" spc="0" normalizeH="0" baseline="0">
              <a:ln>
                <a:noFill/>
              </a:ln>
              <a:solidFill>
                <a:schemeClr val="accent2"/>
              </a:solidFill>
              <a:effectLst/>
              <a:uFillTx/>
              <a:latin typeface="+mj-ea"/>
              <a:ea typeface="+mj-ea"/>
              <a:cs typeface="+mj-ea"/>
              <a:sym typeface="Century Gothic" panose="020B0502020202020204"/>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报价场景</a:t>
            </a:r>
            <a:r>
              <a:rPr lang="en-US" altLang="zh-CN"/>
              <a:t>-</a:t>
            </a:r>
            <a:r>
              <a:rPr lang="zh-CN"/>
              <a:t>采购助理关注点</a:t>
            </a:r>
            <a:endParaRPr lang="zh-CN"/>
          </a:p>
        </p:txBody>
      </p:sp>
      <p:sp>
        <p:nvSpPr>
          <p:cNvPr id="3" name="文本框 2"/>
          <p:cNvSpPr txBox="1"/>
          <p:nvPr/>
        </p:nvSpPr>
        <p:spPr>
          <a:xfrm>
            <a:off x="2811145" y="1951355"/>
            <a:ext cx="15997555" cy="67379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采购助理关注点</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重要关注点</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次要关注点 </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综合以上：前期报价可以按照促销价报价，后续从个人利益着手。</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7" name="右箭头 6"/>
          <p:cNvSpPr/>
          <p:nvPr/>
        </p:nvSpPr>
        <p:spPr>
          <a:xfrm>
            <a:off x="6058535" y="6333490"/>
            <a:ext cx="730250" cy="58229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2" name="右箭头 1"/>
          <p:cNvSpPr/>
          <p:nvPr/>
        </p:nvSpPr>
        <p:spPr>
          <a:xfrm>
            <a:off x="5942330" y="3935095"/>
            <a:ext cx="730250" cy="58229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左大括号 3"/>
          <p:cNvSpPr/>
          <p:nvPr/>
        </p:nvSpPr>
        <p:spPr>
          <a:xfrm>
            <a:off x="7259320" y="3151505"/>
            <a:ext cx="829945" cy="214884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6" name="文本框 5"/>
          <p:cNvSpPr txBox="1"/>
          <p:nvPr/>
        </p:nvSpPr>
        <p:spPr>
          <a:xfrm>
            <a:off x="8676005" y="3151505"/>
            <a:ext cx="7009765" cy="19367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l" defTabSz="457200" rtl="0" fontAlgn="auto" latinLnBrk="0" hangingPunct="0">
              <a:lnSpc>
                <a:spcPct val="150000"/>
              </a:lnSpc>
              <a:spcBef>
                <a:spcPts val="0"/>
              </a:spcBef>
              <a:spcAft>
                <a:spcPts val="0"/>
              </a:spcAft>
              <a:buClrTx/>
              <a:buSzTx/>
              <a:buFontTx/>
              <a:buNone/>
            </a:pPr>
            <a:r>
              <a:rPr lang="en-US" altLang="zh-CN" sz="40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a:t>
            </a:r>
            <a:r>
              <a:rPr lang="zh-CN" altLang="en-US" sz="40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学生使用稳定</a:t>
            </a:r>
            <a:endParaRPr lang="zh-CN" altLang="en-US" sz="40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50000"/>
              </a:lnSpc>
              <a:spcBef>
                <a:spcPts val="0"/>
              </a:spcBef>
              <a:spcAft>
                <a:spcPts val="0"/>
              </a:spcAft>
              <a:buClrTx/>
              <a:buSzTx/>
              <a:buFontTx/>
              <a:buNone/>
            </a:pPr>
            <a:r>
              <a:rPr lang="en-US" altLang="zh-CN" sz="40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a:t>
            </a:r>
            <a:r>
              <a:rPr lang="zh-CN" altLang="en-US" sz="40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个人利益 </a:t>
            </a:r>
            <a:endParaRPr kumimoji="0" lang="zh-CN" altLang="en-US" sz="4000" b="1"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8" name="文本框 7"/>
          <p:cNvSpPr txBox="1"/>
          <p:nvPr/>
        </p:nvSpPr>
        <p:spPr>
          <a:xfrm>
            <a:off x="7790180" y="6163945"/>
            <a:ext cx="3446145" cy="9207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l" defTabSz="457200" rtl="0" fontAlgn="auto" latinLnBrk="0" hangingPunct="0">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产品价格</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报价场景</a:t>
            </a:r>
            <a:r>
              <a:rPr lang="en-US" altLang="zh-CN"/>
              <a:t>-</a:t>
            </a:r>
            <a:r>
              <a:rPr lang="zh-CN"/>
              <a:t>采购老师</a:t>
            </a:r>
            <a:endParaRPr lang="zh-CN"/>
          </a:p>
        </p:txBody>
      </p:sp>
      <p:sp>
        <p:nvSpPr>
          <p:cNvPr id="22" name="文本框 21"/>
          <p:cNvSpPr txBox="1"/>
          <p:nvPr/>
        </p:nvSpPr>
        <p:spPr>
          <a:xfrm>
            <a:off x="1141095" y="2089785"/>
            <a:ext cx="9238615"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实验与采购同时兼顾的学生</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老师</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强决策人</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3" name="文本框 2"/>
          <p:cNvSpPr txBox="1"/>
          <p:nvPr/>
        </p:nvSpPr>
        <p:spPr>
          <a:xfrm>
            <a:off x="1724660" y="2869565"/>
            <a:ext cx="20161885" cy="793813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eaLnBrk="1">
              <a:lnSpc>
                <a:spcPct val="150000"/>
              </a:lnSpc>
              <a:spcBef>
                <a:spcPts val="0"/>
              </a:spcBef>
              <a:spcAft>
                <a:spcPts val="0"/>
              </a:spcAft>
              <a:buClrTx/>
              <a:buSzTx/>
              <a:buFontTx/>
              <a:buNone/>
            </a:pPr>
            <a:r>
              <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采购老师</a:t>
            </a:r>
            <a:r>
              <a:rPr kumimoji="0" lang="en-US" altLang="zh-CN"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案例</a:t>
            </a:r>
            <a:endParaRPr kumimoji="0" lang="zh-CN" altLang="en-US" sz="32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28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案例：韩老师课题组，采购林老师（负责采购同时也涉及实验），</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博士后</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名；博士</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名；硕士</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名。实验室采购我们</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taq</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酶，但采购的是</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ag</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高保真</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mix</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1ml/160</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元，高保真一年大概采购</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万元。</a:t>
            </a:r>
            <a:endPar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457200" rtl="0" eaLnBrk="1">
              <a:lnSpc>
                <a:spcPct val="150000"/>
              </a:lnSpc>
              <a:spcBef>
                <a:spcPts val="0"/>
              </a:spcBef>
              <a:spcAft>
                <a:spcPts val="0"/>
              </a:spcAft>
              <a:buClrTx/>
              <a:buSzTx/>
              <a:buFontTx/>
              <a:buNone/>
            </a:pP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之前也有找底下学生测试</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BR3M121</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，效果不错，有些</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ag</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扩增不出来的我们能扩增出来，所以申请购买了</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5ml</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林老师咨询价格后直接按照促销价购买了。但是后面课题组一直都只是购买一点点高保真，所以又找了林老师谈高保真全部替换的问题，林老师反馈是我们价格没什么优势，只是一些学生买点备用，同时不确定试剂是不是适用整个实验室，和老师再次明确了我们产品优势，但林老师还是说价格高了就不考虑，会增加实验室成本，后面和老师说价格降下来是否考虑，林老师表示价格比目前低可以让学生都试试。</a:t>
            </a:r>
            <a:endPar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457200" rtl="0" eaLnBrk="1">
              <a:lnSpc>
                <a:spcPct val="150000"/>
              </a:lnSpc>
              <a:spcBef>
                <a:spcPts val="0"/>
              </a:spcBef>
              <a:spcAft>
                <a:spcPts val="0"/>
              </a:spcAft>
              <a:buClrTx/>
              <a:buSzTx/>
              <a:buFontTx/>
              <a:buNone/>
            </a:pP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后面找领导申请了梯度报价，老师同意采购一些让学生都试试。后面测试没问题，给老师报了</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1ml/150</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元（以梯度和活动确定的价格），</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先买了</a:t>
            </a:r>
            <a:r>
              <a:rPr lang="en-US" altLang="zh-CN"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30ml</a:t>
            </a:r>
            <a:r>
              <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扩大测试，同时为了表示感谢给老师赠送了太阳伞和鼠标垫。</a:t>
            </a:r>
            <a:endPar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457200" rtl="0" eaLnBrk="1">
              <a:lnSpc>
                <a:spcPct val="150000"/>
              </a:lnSpc>
              <a:spcBef>
                <a:spcPts val="0"/>
              </a:spcBef>
              <a:spcAft>
                <a:spcPts val="0"/>
              </a:spcAft>
              <a:buClrTx/>
              <a:buSzTx/>
              <a:buFontTx/>
              <a:buNone/>
            </a:pP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问题：哪些是客户主要关注点？哪些是次要关注点？说一下你的理解</a:t>
            </a:r>
            <a:endParaRPr kumimoji="0" lang="zh-CN" altLang="en-US" sz="2800" i="0" u="none" strike="noStrike" cap="none" spc="0" normalizeH="0" baseline="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28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报价场景</a:t>
            </a:r>
            <a:r>
              <a:rPr lang="en-US" altLang="zh-CN"/>
              <a:t>-</a:t>
            </a:r>
            <a:r>
              <a:rPr lang="zh-CN"/>
              <a:t>采购老师关注点</a:t>
            </a:r>
            <a:endParaRPr lang="zh-CN"/>
          </a:p>
        </p:txBody>
      </p:sp>
      <p:sp>
        <p:nvSpPr>
          <p:cNvPr id="3" name="文本框 2"/>
          <p:cNvSpPr txBox="1"/>
          <p:nvPr/>
        </p:nvSpPr>
        <p:spPr>
          <a:xfrm>
            <a:off x="2811145" y="1951355"/>
            <a:ext cx="16555720" cy="756920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采购老师关注点</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重要关注点</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次要关注点 </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综合以上：报价若需低于目前竞品，但可以转换成不同报价方案，如梯度报价等</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2" name="右箭头 1"/>
          <p:cNvSpPr/>
          <p:nvPr/>
        </p:nvSpPr>
        <p:spPr>
          <a:xfrm>
            <a:off x="5942330" y="3935095"/>
            <a:ext cx="730250" cy="58229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4" name="右箭头 3"/>
          <p:cNvSpPr/>
          <p:nvPr/>
        </p:nvSpPr>
        <p:spPr>
          <a:xfrm>
            <a:off x="5942330" y="7205980"/>
            <a:ext cx="730250" cy="58229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6" name="文本框 5"/>
          <p:cNvSpPr txBox="1"/>
          <p:nvPr/>
        </p:nvSpPr>
        <p:spPr>
          <a:xfrm>
            <a:off x="7113270" y="7175500"/>
            <a:ext cx="3562350" cy="643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ctr" defTabSz="457200" rtl="0" fontAlgn="auto" latinLnBrk="0" hangingPunct="0">
              <a:lnSpc>
                <a:spcPct val="100000"/>
              </a:lnSpc>
              <a:spcBef>
                <a:spcPts val="0"/>
              </a:spcBef>
              <a:spcAft>
                <a:spcPts val="0"/>
              </a:spcAft>
              <a:buClrTx/>
              <a:buSzTx/>
              <a:buFontTx/>
              <a:buNone/>
            </a:pP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个人利益</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
        <p:nvSpPr>
          <p:cNvPr id="7" name="左大括号 6"/>
          <p:cNvSpPr/>
          <p:nvPr/>
        </p:nvSpPr>
        <p:spPr>
          <a:xfrm>
            <a:off x="7259320" y="3151505"/>
            <a:ext cx="829945" cy="214884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8" name="文本框 7"/>
          <p:cNvSpPr txBox="1"/>
          <p:nvPr/>
        </p:nvSpPr>
        <p:spPr>
          <a:xfrm>
            <a:off x="8907780" y="3151505"/>
            <a:ext cx="7195820" cy="17519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0" marR="0" indent="0" algn="l" defTabSz="457200" rtl="0" fontAlgn="auto" latinLnBrk="0" hangingPunct="0">
              <a:lnSpc>
                <a:spcPct val="150000"/>
              </a:lnSpc>
              <a:spcBef>
                <a:spcPts val="0"/>
              </a:spcBef>
              <a:spcAft>
                <a:spcPts val="0"/>
              </a:spcAft>
              <a:buClrTx/>
              <a:buSzTx/>
              <a:buFontTx/>
              <a:buNone/>
            </a:pPr>
            <a:r>
              <a:rPr lang="en-US" altLang="zh-CN"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a:t>
            </a: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试剂采购成本</a:t>
            </a:r>
            <a:endPar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50000"/>
              </a:lnSpc>
              <a:spcBef>
                <a:spcPts val="0"/>
              </a:spcBef>
              <a:spcAft>
                <a:spcPts val="0"/>
              </a:spcAft>
              <a:buClrTx/>
              <a:buSzTx/>
              <a:buFontTx/>
              <a:buNone/>
            </a:pPr>
            <a:r>
              <a:rPr lang="en-US" altLang="zh-CN"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a:t>
            </a:r>
            <a:r>
              <a:rPr lang="zh-CN" altLang="en-US" sz="36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实验室使用稳定 </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报价场景</a:t>
            </a:r>
            <a:r>
              <a:rPr lang="en-US" altLang="zh-CN"/>
              <a:t>-</a:t>
            </a:r>
            <a:r>
              <a:rPr lang="zh-CN"/>
              <a:t>采购老师</a:t>
            </a:r>
            <a:endParaRPr lang="zh-CN"/>
          </a:p>
        </p:txBody>
      </p:sp>
      <p:sp>
        <p:nvSpPr>
          <p:cNvPr id="3" name="文本框 2"/>
          <p:cNvSpPr txBox="1"/>
          <p:nvPr/>
        </p:nvSpPr>
        <p:spPr>
          <a:xfrm>
            <a:off x="1141095" y="2231390"/>
            <a:ext cx="7697470" cy="461454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根据用量进行梯度报价：</a:t>
            </a:r>
            <a:endPar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en-US" altLang="zh-CN" sz="2800"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50000"/>
              </a:lnSpc>
              <a:spcBef>
                <a:spcPts val="0"/>
              </a:spcBef>
              <a:spcAft>
                <a:spcPts val="0"/>
              </a:spcAft>
              <a:buClrTx/>
              <a:buSzTx/>
              <a:buFontTx/>
              <a:buNone/>
            </a:pP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zh-CN" altLang="en-US" sz="2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一次性</a:t>
            </a: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采购量达多少，进行梯度报价：</a:t>
            </a:r>
            <a:endPar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50000"/>
              </a:lnSpc>
              <a:spcBef>
                <a:spcPts val="0"/>
              </a:spcBef>
              <a:spcAft>
                <a:spcPts val="0"/>
              </a:spcAft>
              <a:buClrTx/>
              <a:buSzTx/>
              <a:buFontTx/>
              <a:buNone/>
            </a:pP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例如：一次性采购</a:t>
            </a:r>
            <a:r>
              <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N</a:t>
            </a: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包价格为</a:t>
            </a:r>
            <a:r>
              <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a:t>
            </a:r>
            <a:endPar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50000"/>
              </a:lnSpc>
              <a:spcBef>
                <a:spcPts val="0"/>
              </a:spcBef>
              <a:spcAft>
                <a:spcPts val="0"/>
              </a:spcAft>
              <a:buClrTx/>
              <a:buSzTx/>
              <a:buFontTx/>
              <a:buNone/>
            </a:pP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一次性采购</a:t>
            </a:r>
            <a:r>
              <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2N</a:t>
            </a: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包价格为</a:t>
            </a:r>
            <a:r>
              <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90%A;</a:t>
            </a:r>
            <a:endPar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50000"/>
              </a:lnSpc>
              <a:spcBef>
                <a:spcPts val="0"/>
              </a:spcBef>
              <a:spcAft>
                <a:spcPts val="0"/>
              </a:spcAft>
              <a:buClrTx/>
              <a:buSzTx/>
              <a:buFontTx/>
              <a:buNone/>
            </a:pP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一次性采购</a:t>
            </a:r>
            <a:r>
              <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5N</a:t>
            </a:r>
            <a:r>
              <a:rPr lang="zh-CN" altLang="en-US"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包价格为</a:t>
            </a:r>
            <a:r>
              <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80%A;</a:t>
            </a:r>
            <a:endPar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50000"/>
              </a:lnSpc>
              <a:spcBef>
                <a:spcPts val="0"/>
              </a:spcBef>
              <a:spcAft>
                <a:spcPts val="0"/>
              </a:spcAft>
              <a:buClrTx/>
              <a:buSzTx/>
              <a:buFontTx/>
              <a:buNone/>
            </a:pPr>
            <a:endParaRPr lang="en-US" altLang="zh-CN" sz="2800"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00000"/>
              </a:lnSpc>
              <a:spcBef>
                <a:spcPts val="0"/>
              </a:spcBef>
              <a:spcAft>
                <a:spcPts val="0"/>
              </a:spcAft>
              <a:buClrTx/>
              <a:buSzTx/>
              <a:buFontTx/>
              <a:buNone/>
            </a:pPr>
            <a:endParaRPr kumimoji="0" lang="en-US" altLang="zh-CN" sz="2800"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4" name="文本框 3"/>
          <p:cNvSpPr txBox="1"/>
          <p:nvPr/>
        </p:nvSpPr>
        <p:spPr>
          <a:xfrm>
            <a:off x="1141095" y="6845935"/>
            <a:ext cx="7522845" cy="2767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50000"/>
              </a:lnSpc>
              <a:spcBef>
                <a:spcPts val="0"/>
              </a:spcBef>
              <a:spcAft>
                <a:spcPts val="0"/>
              </a:spcAft>
              <a:buClrTx/>
              <a:buSzTx/>
              <a:buFontTx/>
              <a:buNone/>
            </a:pP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或根据年采购量</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累计</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达多少，进行梯度报价：</a:t>
            </a:r>
            <a:endParaRPr kumimoji="0" lang="en-US" altLang="zh-CN"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50000"/>
              </a:lnSpc>
              <a:spcBef>
                <a:spcPts val="0"/>
              </a:spcBef>
              <a:spcAft>
                <a:spcPts val="0"/>
              </a:spcAft>
              <a:buClrTx/>
              <a:buSzTx/>
              <a:buFontTx/>
              <a:buNone/>
            </a:pP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例如：</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年采购量累计达</a:t>
            </a: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N</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包价格为</a:t>
            </a: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a:t>
            </a:r>
            <a:endPar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50000"/>
              </a:lnSpc>
              <a:spcBef>
                <a:spcPts val="0"/>
              </a:spcBef>
              <a:spcAft>
                <a:spcPts val="0"/>
              </a:spcAft>
              <a:buClrTx/>
              <a:buSzTx/>
              <a:buFontTx/>
              <a:buNone/>
            </a:pP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           年采购量累计达</a:t>
            </a: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2N</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包价格为</a:t>
            </a: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90%A;</a:t>
            </a:r>
            <a:endPar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150000"/>
              </a:lnSpc>
              <a:spcBef>
                <a:spcPts val="0"/>
              </a:spcBef>
              <a:spcAft>
                <a:spcPts val="0"/>
              </a:spcAft>
              <a:buClrTx/>
              <a:buSzTx/>
              <a:buFontTx/>
              <a:buNone/>
            </a:pP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           年采购量累计达</a:t>
            </a: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5N</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包价格为</a:t>
            </a: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80%A;</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pic>
        <p:nvPicPr>
          <p:cNvPr id="2" name="C9F754DE-2CAD-44b6-B708-469DEB6407EB-1" descr="wpsoffice"/>
          <p:cNvPicPr>
            <a:picLocks noChangeAspect="1"/>
          </p:cNvPicPr>
          <p:nvPr/>
        </p:nvPicPr>
        <p:blipFill>
          <a:blip r:embed="rId1"/>
          <a:stretch>
            <a:fillRect/>
          </a:stretch>
        </p:blipFill>
        <p:spPr>
          <a:xfrm>
            <a:off x="609600" y="9873615"/>
            <a:ext cx="9701530" cy="2463800"/>
          </a:xfrm>
          <a:prstGeom prst="rect">
            <a:avLst/>
          </a:prstGeom>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r>
              <a:rPr lang="zh-CN" altLang="en-US" sz="8800" b="1">
                <a:latin typeface="+mj-ea"/>
              </a:rPr>
              <a:t>报价后的谈判</a:t>
            </a:r>
            <a:endParaRPr lang="zh-CN" altLang="en-US" sz="8800" b="1">
              <a:latin typeface="+mj-ea"/>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ltLang="en-US"/>
              <a:t>为什么报价之后没能成单？</a:t>
            </a:r>
            <a:endParaRPr lang="zh-CN" altLang="en-US"/>
          </a:p>
        </p:txBody>
      </p:sp>
      <p:sp>
        <p:nvSpPr>
          <p:cNvPr id="2" name="文本框 1"/>
          <p:cNvSpPr txBox="1"/>
          <p:nvPr/>
        </p:nvSpPr>
        <p:spPr>
          <a:xfrm>
            <a:off x="969010" y="3273425"/>
            <a:ext cx="17597120" cy="98234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p:txBody>
      </p:sp>
      <p:pic>
        <p:nvPicPr>
          <p:cNvPr id="3" name="图片 2"/>
          <p:cNvPicPr>
            <a:picLocks noChangeAspect="1"/>
          </p:cNvPicPr>
          <p:nvPr/>
        </p:nvPicPr>
        <p:blipFill>
          <a:blip r:embed="rId1"/>
          <a:stretch>
            <a:fillRect/>
          </a:stretch>
        </p:blipFill>
        <p:spPr>
          <a:xfrm>
            <a:off x="19364960" y="6485255"/>
            <a:ext cx="4544695" cy="4834890"/>
          </a:xfrm>
          <a:prstGeom prst="rect">
            <a:avLst/>
          </a:prstGeom>
        </p:spPr>
      </p:pic>
      <p:graphicFrame>
        <p:nvGraphicFramePr>
          <p:cNvPr id="4" name="图示 3"/>
          <p:cNvGraphicFramePr/>
          <p:nvPr/>
        </p:nvGraphicFramePr>
        <p:xfrm>
          <a:off x="1141095" y="2395855"/>
          <a:ext cx="17892395" cy="8924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本框 5"/>
          <p:cNvSpPr txBox="1"/>
          <p:nvPr/>
        </p:nvSpPr>
        <p:spPr>
          <a:xfrm>
            <a:off x="3575685" y="2862580"/>
            <a:ext cx="2202815" cy="12157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r>
              <a:rPr kumimoji="0" lang="zh-CN" altLang="en-US" sz="4400"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销售员</a:t>
            </a:r>
            <a:endParaRPr kumimoji="0" lang="zh-CN" altLang="en-US" sz="4400"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7" name="文本框 6"/>
          <p:cNvSpPr txBox="1"/>
          <p:nvPr/>
        </p:nvSpPr>
        <p:spPr>
          <a:xfrm>
            <a:off x="3651250" y="6438265"/>
            <a:ext cx="2353945" cy="83099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800"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客户</a:t>
            </a:r>
            <a:endParaRPr kumimoji="0" lang="zh-CN" altLang="en-US" sz="4800"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8" name="文本框 7"/>
          <p:cNvSpPr txBox="1"/>
          <p:nvPr/>
        </p:nvSpPr>
        <p:spPr>
          <a:xfrm>
            <a:off x="3651250" y="9527540"/>
            <a:ext cx="2202815" cy="83099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800"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产品</a:t>
            </a:r>
            <a:endParaRPr kumimoji="0" lang="zh-CN" altLang="en-US" sz="4800"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ltLang="en-US"/>
              <a:t>谈判三部曲</a:t>
            </a:r>
            <a:endParaRPr lang="en-US" altLang="zh-CN"/>
          </a:p>
        </p:txBody>
      </p:sp>
      <p:grpSp>
        <p:nvGrpSpPr>
          <p:cNvPr id="13" name="组合 12"/>
          <p:cNvGrpSpPr/>
          <p:nvPr>
            <p:custDataLst>
              <p:tags r:id="rId1"/>
            </p:custDataLst>
          </p:nvPr>
        </p:nvGrpSpPr>
        <p:grpSpPr>
          <a:xfrm>
            <a:off x="2372622" y="3632940"/>
            <a:ext cx="5055454" cy="5109476"/>
            <a:chOff x="1546239" y="3760713"/>
            <a:chExt cx="1557032" cy="1573670"/>
          </a:xfrm>
        </p:grpSpPr>
        <p:sp>
          <p:nvSpPr>
            <p:cNvPr id="14" name="任意多边形 13"/>
            <p:cNvSpPr/>
            <p:nvPr>
              <p:custDataLst>
                <p:tags r:id="rId2"/>
              </p:custDataLst>
            </p:nvPr>
          </p:nvSpPr>
          <p:spPr>
            <a:xfrm>
              <a:off x="1546239" y="3760713"/>
              <a:ext cx="1557032" cy="1573670"/>
            </a:xfrm>
            <a:custGeom>
              <a:avLst/>
              <a:gdLst>
                <a:gd name="connsiteX0" fmla="*/ 711793 w 1423588"/>
                <a:gd name="connsiteY0" fmla="*/ 61278 h 1438800"/>
                <a:gd name="connsiteX1" fmla="*/ 1369916 w 1423588"/>
                <a:gd name="connsiteY1" fmla="*/ 719401 h 1438800"/>
                <a:gd name="connsiteX2" fmla="*/ 711793 w 1423588"/>
                <a:gd name="connsiteY2" fmla="*/ 1377524 h 1438800"/>
                <a:gd name="connsiteX3" fmla="*/ 53670 w 1423588"/>
                <a:gd name="connsiteY3" fmla="*/ 719401 h 1438800"/>
                <a:gd name="connsiteX4" fmla="*/ 711793 w 1423588"/>
                <a:gd name="connsiteY4" fmla="*/ 61278 h 1438800"/>
                <a:gd name="connsiteX5" fmla="*/ 711794 w 1423588"/>
                <a:gd name="connsiteY5" fmla="*/ 48120 h 1438800"/>
                <a:gd name="connsiteX6" fmla="*/ 40513 w 1423588"/>
                <a:gd name="connsiteY6" fmla="*/ 719401 h 1438800"/>
                <a:gd name="connsiteX7" fmla="*/ 711794 w 1423588"/>
                <a:gd name="connsiteY7" fmla="*/ 1390682 h 1438800"/>
                <a:gd name="connsiteX8" fmla="*/ 1383075 w 1423588"/>
                <a:gd name="connsiteY8" fmla="*/ 719401 h 1438800"/>
                <a:gd name="connsiteX9" fmla="*/ 711794 w 1423588"/>
                <a:gd name="connsiteY9" fmla="*/ 48120 h 1438800"/>
                <a:gd name="connsiteX10" fmla="*/ 711794 w 1423588"/>
                <a:gd name="connsiteY10" fmla="*/ 0 h 1438800"/>
                <a:gd name="connsiteX11" fmla="*/ 1423588 w 1423588"/>
                <a:gd name="connsiteY11" fmla="*/ 719400 h 1438800"/>
                <a:gd name="connsiteX12" fmla="*/ 711794 w 1423588"/>
                <a:gd name="connsiteY12" fmla="*/ 1438800 h 1438800"/>
                <a:gd name="connsiteX13" fmla="*/ 0 w 1423588"/>
                <a:gd name="connsiteY13" fmla="*/ 719400 h 1438800"/>
                <a:gd name="connsiteX14" fmla="*/ 711794 w 1423588"/>
                <a:gd name="connsiteY14" fmla="*/ 0 h 14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3588" h="1438800">
                  <a:moveTo>
                    <a:pt x="711793" y="61278"/>
                  </a:moveTo>
                  <a:cubicBezTo>
                    <a:pt x="1075264" y="61278"/>
                    <a:pt x="1369916" y="355930"/>
                    <a:pt x="1369916" y="719401"/>
                  </a:cubicBezTo>
                  <a:cubicBezTo>
                    <a:pt x="1369916" y="1082872"/>
                    <a:pt x="1075264" y="1377524"/>
                    <a:pt x="711793" y="1377524"/>
                  </a:cubicBezTo>
                  <a:cubicBezTo>
                    <a:pt x="348322" y="1377524"/>
                    <a:pt x="53670" y="1082872"/>
                    <a:pt x="53670" y="719401"/>
                  </a:cubicBezTo>
                  <a:cubicBezTo>
                    <a:pt x="53670" y="355930"/>
                    <a:pt x="348322" y="61278"/>
                    <a:pt x="711793" y="61278"/>
                  </a:cubicBezTo>
                  <a:close/>
                  <a:moveTo>
                    <a:pt x="711794" y="48120"/>
                  </a:moveTo>
                  <a:cubicBezTo>
                    <a:pt x="341056" y="48120"/>
                    <a:pt x="40513" y="348663"/>
                    <a:pt x="40513" y="719401"/>
                  </a:cubicBezTo>
                  <a:cubicBezTo>
                    <a:pt x="40513" y="1090139"/>
                    <a:pt x="341056" y="1390682"/>
                    <a:pt x="711794" y="1390682"/>
                  </a:cubicBezTo>
                  <a:cubicBezTo>
                    <a:pt x="1082532" y="1390682"/>
                    <a:pt x="1383075" y="1090139"/>
                    <a:pt x="1383075" y="719401"/>
                  </a:cubicBezTo>
                  <a:cubicBezTo>
                    <a:pt x="1383075" y="348663"/>
                    <a:pt x="1082532" y="48120"/>
                    <a:pt x="711794" y="48120"/>
                  </a:cubicBezTo>
                  <a:close/>
                  <a:moveTo>
                    <a:pt x="711794" y="0"/>
                  </a:moveTo>
                  <a:cubicBezTo>
                    <a:pt x="1104907" y="0"/>
                    <a:pt x="1423588" y="322086"/>
                    <a:pt x="1423588" y="719400"/>
                  </a:cubicBezTo>
                  <a:cubicBezTo>
                    <a:pt x="1423588" y="1116714"/>
                    <a:pt x="1104907" y="1438800"/>
                    <a:pt x="711794" y="1438800"/>
                  </a:cubicBezTo>
                  <a:cubicBezTo>
                    <a:pt x="318681" y="1438800"/>
                    <a:pt x="0" y="1116714"/>
                    <a:pt x="0" y="719400"/>
                  </a:cubicBezTo>
                  <a:cubicBezTo>
                    <a:pt x="0" y="322086"/>
                    <a:pt x="318681" y="0"/>
                    <a:pt x="711794" y="0"/>
                  </a:cubicBezTo>
                  <a:close/>
                </a:path>
              </a:pathLst>
            </a:custGeom>
            <a:solidFill>
              <a:srgbClr val="628EE3"/>
            </a:solidFill>
            <a:ln w="12700" cap="flat" cmpd="sng" algn="ctr">
              <a:noFill/>
              <a:prstDash val="solid"/>
              <a:miter lim="800000"/>
            </a:ln>
            <a:effectLst/>
          </p:spPr>
          <p:txBody>
            <a:bodyPr wrap="square" tIns="504000" rtlCol="0" anchor="ctr">
              <a:normAutofit/>
            </a:bodyPr>
            <a:lstStyle/>
            <a:p>
              <a:pPr algn="ctr"/>
              <a:r>
                <a:rPr lang="zh-CN" altLang="en-US" sz="3600">
                  <a:solidFill>
                    <a:srgbClr val="FFFFFF"/>
                  </a:solidFill>
                  <a:latin typeface="微软雅黑" panose="020B0503020204020204" pitchFamily="34" charset="-122"/>
                  <a:ea typeface="微软雅黑" panose="020B0503020204020204" pitchFamily="34" charset="-122"/>
                  <a:sym typeface="Arial" panose="020B0604020202090204" pitchFamily="34" charset="0"/>
                </a:rPr>
                <a:t>谈判前的心态调整，客户的痛点，自身优势，对手策略，谈判的目标</a:t>
              </a:r>
              <a:endParaRPr lang="zh-CN" altLang="en-US" sz="3600">
                <a:solidFill>
                  <a:srgbClr val="FFFFFF"/>
                </a:solidFill>
                <a:latin typeface="微软雅黑" panose="020B0503020204020204" pitchFamily="34" charset="-122"/>
                <a:ea typeface="微软雅黑" panose="020B0503020204020204" pitchFamily="34" charset="-122"/>
                <a:sym typeface="Arial" panose="020B0604020202090204" pitchFamily="34" charset="0"/>
              </a:endParaRPr>
            </a:p>
          </p:txBody>
        </p:sp>
        <p:sp>
          <p:nvSpPr>
            <p:cNvPr id="15" name="任意多边形 14"/>
            <p:cNvSpPr/>
            <p:nvPr>
              <p:custDataLst>
                <p:tags r:id="rId3"/>
              </p:custDataLst>
            </p:nvPr>
          </p:nvSpPr>
          <p:spPr>
            <a:xfrm>
              <a:off x="1907464" y="3823492"/>
              <a:ext cx="796573" cy="457252"/>
            </a:xfrm>
            <a:custGeom>
              <a:avLst/>
              <a:gdLst>
                <a:gd name="connsiteX0" fmla="*/ 254046 w 508092"/>
                <a:gd name="connsiteY0" fmla="*/ 0 h 457200"/>
                <a:gd name="connsiteX1" fmla="*/ 410945 w 508092"/>
                <a:gd name="connsiteY1" fmla="*/ 15835 h 457200"/>
                <a:gd name="connsiteX2" fmla="*/ 508092 w 508092"/>
                <a:gd name="connsiteY2" fmla="*/ 46025 h 457200"/>
                <a:gd name="connsiteX3" fmla="*/ 508092 w 508092"/>
                <a:gd name="connsiteY3" fmla="*/ 203154 h 457200"/>
                <a:gd name="connsiteX4" fmla="*/ 254046 w 508092"/>
                <a:gd name="connsiteY4" fmla="*/ 457200 h 457200"/>
                <a:gd name="connsiteX5" fmla="*/ 0 w 508092"/>
                <a:gd name="connsiteY5" fmla="*/ 203154 h 457200"/>
                <a:gd name="connsiteX6" fmla="*/ 0 w 508092"/>
                <a:gd name="connsiteY6" fmla="*/ 46025 h 457200"/>
                <a:gd name="connsiteX7" fmla="*/ 97148 w 508092"/>
                <a:gd name="connsiteY7" fmla="*/ 15835 h 457200"/>
                <a:gd name="connsiteX8" fmla="*/ 254046 w 508092"/>
                <a:gd name="connsiteY8"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092" h="457200">
                  <a:moveTo>
                    <a:pt x="254046" y="0"/>
                  </a:moveTo>
                  <a:cubicBezTo>
                    <a:pt x="307792" y="0"/>
                    <a:pt x="360265" y="5452"/>
                    <a:pt x="410945" y="15835"/>
                  </a:cubicBezTo>
                  <a:lnTo>
                    <a:pt x="508092" y="46025"/>
                  </a:lnTo>
                  <a:lnTo>
                    <a:pt x="508092" y="203154"/>
                  </a:lnTo>
                  <a:cubicBezTo>
                    <a:pt x="508092" y="343460"/>
                    <a:pt x="394352" y="457200"/>
                    <a:pt x="254046" y="457200"/>
                  </a:cubicBezTo>
                  <a:cubicBezTo>
                    <a:pt x="113740" y="457200"/>
                    <a:pt x="0" y="343460"/>
                    <a:pt x="0" y="203154"/>
                  </a:cubicBezTo>
                  <a:lnTo>
                    <a:pt x="0" y="46025"/>
                  </a:lnTo>
                  <a:lnTo>
                    <a:pt x="97148" y="15835"/>
                  </a:lnTo>
                  <a:cubicBezTo>
                    <a:pt x="147828" y="5452"/>
                    <a:pt x="200301" y="0"/>
                    <a:pt x="254046" y="0"/>
                  </a:cubicBezTo>
                  <a:close/>
                </a:path>
              </a:pathLst>
            </a:custGeom>
            <a:solidFill>
              <a:srgbClr val="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normAutofit/>
            </a:bodyPr>
            <a:lstStyle/>
            <a:p>
              <a:pPr algn="ctr"/>
              <a:r>
                <a:rPr lang="zh-CN" altLang="en-US">
                  <a:solidFill>
                    <a:schemeClr val="tx2">
                      <a:lumMod val="50000"/>
                    </a:schemeClr>
                  </a:solidFill>
                  <a:latin typeface="微软雅黑" panose="020B0503020204020204" pitchFamily="34" charset="-122"/>
                  <a:ea typeface="微软雅黑" panose="020B0503020204020204" pitchFamily="34" charset="-122"/>
                  <a:sym typeface="Arial" panose="020B0604020202090204" pitchFamily="34" charset="0"/>
                </a:rPr>
                <a:t>谈判前期准备</a:t>
              </a:r>
              <a:endParaRPr lang="zh-CN" altLang="en-US">
                <a:solidFill>
                  <a:schemeClr val="tx2">
                    <a:lumMod val="50000"/>
                  </a:schemeClr>
                </a:solidFill>
                <a:latin typeface="微软雅黑" panose="020B0503020204020204" pitchFamily="34" charset="-122"/>
                <a:ea typeface="微软雅黑" panose="020B0503020204020204" pitchFamily="34" charset="-122"/>
                <a:sym typeface="Arial" panose="020B0604020202090204" pitchFamily="34" charset="0"/>
              </a:endParaRPr>
            </a:p>
            <a:p>
              <a:pPr algn="ctr"/>
              <a:endParaRPr lang="zh-CN" altLang="en-US" dirty="0">
                <a:solidFill>
                  <a:schemeClr val="tx2">
                    <a:lumMod val="50000"/>
                  </a:schemeClr>
                </a:solidFill>
                <a:latin typeface="微软雅黑" panose="020B0503020204020204" pitchFamily="34" charset="-122"/>
                <a:ea typeface="微软雅黑" panose="020B0503020204020204" pitchFamily="34" charset="-122"/>
                <a:sym typeface="Arial" panose="020B0604020202090204" pitchFamily="34" charset="0"/>
              </a:endParaRPr>
            </a:p>
          </p:txBody>
        </p:sp>
      </p:grpSp>
      <p:grpSp>
        <p:nvGrpSpPr>
          <p:cNvPr id="19" name="组合 18"/>
          <p:cNvGrpSpPr/>
          <p:nvPr>
            <p:custDataLst>
              <p:tags r:id="rId4"/>
            </p:custDataLst>
          </p:nvPr>
        </p:nvGrpSpPr>
        <p:grpSpPr>
          <a:xfrm>
            <a:off x="9384156" y="3632940"/>
            <a:ext cx="5055454" cy="5109476"/>
            <a:chOff x="1546239" y="3760713"/>
            <a:chExt cx="1557032" cy="1573670"/>
          </a:xfrm>
        </p:grpSpPr>
        <p:sp>
          <p:nvSpPr>
            <p:cNvPr id="20" name="任意多边形 19"/>
            <p:cNvSpPr/>
            <p:nvPr>
              <p:custDataLst>
                <p:tags r:id="rId5"/>
              </p:custDataLst>
            </p:nvPr>
          </p:nvSpPr>
          <p:spPr>
            <a:xfrm>
              <a:off x="1546239" y="3760713"/>
              <a:ext cx="1557032" cy="1573670"/>
            </a:xfrm>
            <a:custGeom>
              <a:avLst/>
              <a:gdLst>
                <a:gd name="connsiteX0" fmla="*/ 711793 w 1423588"/>
                <a:gd name="connsiteY0" fmla="*/ 61278 h 1438800"/>
                <a:gd name="connsiteX1" fmla="*/ 1369916 w 1423588"/>
                <a:gd name="connsiteY1" fmla="*/ 719401 h 1438800"/>
                <a:gd name="connsiteX2" fmla="*/ 711793 w 1423588"/>
                <a:gd name="connsiteY2" fmla="*/ 1377524 h 1438800"/>
                <a:gd name="connsiteX3" fmla="*/ 53670 w 1423588"/>
                <a:gd name="connsiteY3" fmla="*/ 719401 h 1438800"/>
                <a:gd name="connsiteX4" fmla="*/ 711793 w 1423588"/>
                <a:gd name="connsiteY4" fmla="*/ 61278 h 1438800"/>
                <a:gd name="connsiteX5" fmla="*/ 711794 w 1423588"/>
                <a:gd name="connsiteY5" fmla="*/ 48120 h 1438800"/>
                <a:gd name="connsiteX6" fmla="*/ 40513 w 1423588"/>
                <a:gd name="connsiteY6" fmla="*/ 719401 h 1438800"/>
                <a:gd name="connsiteX7" fmla="*/ 711794 w 1423588"/>
                <a:gd name="connsiteY7" fmla="*/ 1390682 h 1438800"/>
                <a:gd name="connsiteX8" fmla="*/ 1383075 w 1423588"/>
                <a:gd name="connsiteY8" fmla="*/ 719401 h 1438800"/>
                <a:gd name="connsiteX9" fmla="*/ 711794 w 1423588"/>
                <a:gd name="connsiteY9" fmla="*/ 48120 h 1438800"/>
                <a:gd name="connsiteX10" fmla="*/ 711794 w 1423588"/>
                <a:gd name="connsiteY10" fmla="*/ 0 h 1438800"/>
                <a:gd name="connsiteX11" fmla="*/ 1423588 w 1423588"/>
                <a:gd name="connsiteY11" fmla="*/ 719400 h 1438800"/>
                <a:gd name="connsiteX12" fmla="*/ 711794 w 1423588"/>
                <a:gd name="connsiteY12" fmla="*/ 1438800 h 1438800"/>
                <a:gd name="connsiteX13" fmla="*/ 0 w 1423588"/>
                <a:gd name="connsiteY13" fmla="*/ 719400 h 1438800"/>
                <a:gd name="connsiteX14" fmla="*/ 711794 w 1423588"/>
                <a:gd name="connsiteY14" fmla="*/ 0 h 14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3588" h="1438800">
                  <a:moveTo>
                    <a:pt x="711793" y="61278"/>
                  </a:moveTo>
                  <a:cubicBezTo>
                    <a:pt x="1075264" y="61278"/>
                    <a:pt x="1369916" y="355930"/>
                    <a:pt x="1369916" y="719401"/>
                  </a:cubicBezTo>
                  <a:cubicBezTo>
                    <a:pt x="1369916" y="1082872"/>
                    <a:pt x="1075264" y="1377524"/>
                    <a:pt x="711793" y="1377524"/>
                  </a:cubicBezTo>
                  <a:cubicBezTo>
                    <a:pt x="348322" y="1377524"/>
                    <a:pt x="53670" y="1082872"/>
                    <a:pt x="53670" y="719401"/>
                  </a:cubicBezTo>
                  <a:cubicBezTo>
                    <a:pt x="53670" y="355930"/>
                    <a:pt x="348322" y="61278"/>
                    <a:pt x="711793" y="61278"/>
                  </a:cubicBezTo>
                  <a:close/>
                  <a:moveTo>
                    <a:pt x="711794" y="48120"/>
                  </a:moveTo>
                  <a:cubicBezTo>
                    <a:pt x="341056" y="48120"/>
                    <a:pt x="40513" y="348663"/>
                    <a:pt x="40513" y="719401"/>
                  </a:cubicBezTo>
                  <a:cubicBezTo>
                    <a:pt x="40513" y="1090139"/>
                    <a:pt x="341056" y="1390682"/>
                    <a:pt x="711794" y="1390682"/>
                  </a:cubicBezTo>
                  <a:cubicBezTo>
                    <a:pt x="1082532" y="1390682"/>
                    <a:pt x="1383075" y="1090139"/>
                    <a:pt x="1383075" y="719401"/>
                  </a:cubicBezTo>
                  <a:cubicBezTo>
                    <a:pt x="1383075" y="348663"/>
                    <a:pt x="1082532" y="48120"/>
                    <a:pt x="711794" y="48120"/>
                  </a:cubicBezTo>
                  <a:close/>
                  <a:moveTo>
                    <a:pt x="711794" y="0"/>
                  </a:moveTo>
                  <a:cubicBezTo>
                    <a:pt x="1104907" y="0"/>
                    <a:pt x="1423588" y="322086"/>
                    <a:pt x="1423588" y="719400"/>
                  </a:cubicBezTo>
                  <a:cubicBezTo>
                    <a:pt x="1423588" y="1116714"/>
                    <a:pt x="1104907" y="1438800"/>
                    <a:pt x="711794" y="1438800"/>
                  </a:cubicBezTo>
                  <a:cubicBezTo>
                    <a:pt x="318681" y="1438800"/>
                    <a:pt x="0" y="1116714"/>
                    <a:pt x="0" y="719400"/>
                  </a:cubicBezTo>
                  <a:cubicBezTo>
                    <a:pt x="0" y="322086"/>
                    <a:pt x="318681" y="0"/>
                    <a:pt x="711794" y="0"/>
                  </a:cubicBezTo>
                  <a:close/>
                </a:path>
              </a:pathLst>
            </a:custGeom>
            <a:solidFill>
              <a:srgbClr val="628EE3"/>
            </a:solidFill>
            <a:ln w="12700" cap="flat" cmpd="sng" algn="ctr">
              <a:noFill/>
              <a:prstDash val="solid"/>
              <a:miter lim="800000"/>
            </a:ln>
            <a:effectLst/>
          </p:spPr>
          <p:txBody>
            <a:bodyPr wrap="square" tIns="504000" rtlCol="0" anchor="ctr">
              <a:normAutofit/>
            </a:bodyPr>
            <a:lstStyle/>
            <a:p>
              <a:pPr algn="ctr"/>
              <a:r>
                <a:rPr lang="en-US" altLang="zh-CN">
                  <a:solidFill>
                    <a:srgbClr val="FFFFFF"/>
                  </a:solidFill>
                  <a:latin typeface="微软雅黑" panose="020B0503020204020204" pitchFamily="34" charset="-122"/>
                  <a:ea typeface="微软雅黑" panose="020B0503020204020204" pitchFamily="34" charset="-122"/>
                  <a:sym typeface="Arial" panose="020B0604020202090204" pitchFamily="34" charset="0"/>
                </a:rPr>
                <a:t>LOREM</a:t>
              </a:r>
              <a:endParaRPr lang="en-US" altLang="zh-CN">
                <a:solidFill>
                  <a:srgbClr val="FFFFFF"/>
                </a:solidFill>
                <a:latin typeface="微软雅黑" panose="020B0503020204020204" pitchFamily="34" charset="-122"/>
                <a:ea typeface="微软雅黑" panose="020B0503020204020204" pitchFamily="34" charset="-122"/>
                <a:sym typeface="Arial" panose="020B0604020202090204" pitchFamily="34" charset="0"/>
              </a:endParaRPr>
            </a:p>
          </p:txBody>
        </p:sp>
        <p:sp>
          <p:nvSpPr>
            <p:cNvPr id="21" name="任意多边形 20"/>
            <p:cNvSpPr/>
            <p:nvPr>
              <p:custDataLst>
                <p:tags r:id="rId6"/>
              </p:custDataLst>
            </p:nvPr>
          </p:nvSpPr>
          <p:spPr>
            <a:xfrm>
              <a:off x="1938169" y="3823492"/>
              <a:ext cx="760783" cy="457252"/>
            </a:xfrm>
            <a:custGeom>
              <a:avLst/>
              <a:gdLst>
                <a:gd name="connsiteX0" fmla="*/ 254046 w 508092"/>
                <a:gd name="connsiteY0" fmla="*/ 0 h 457200"/>
                <a:gd name="connsiteX1" fmla="*/ 410945 w 508092"/>
                <a:gd name="connsiteY1" fmla="*/ 15835 h 457200"/>
                <a:gd name="connsiteX2" fmla="*/ 508092 w 508092"/>
                <a:gd name="connsiteY2" fmla="*/ 46025 h 457200"/>
                <a:gd name="connsiteX3" fmla="*/ 508092 w 508092"/>
                <a:gd name="connsiteY3" fmla="*/ 203154 h 457200"/>
                <a:gd name="connsiteX4" fmla="*/ 254046 w 508092"/>
                <a:gd name="connsiteY4" fmla="*/ 457200 h 457200"/>
                <a:gd name="connsiteX5" fmla="*/ 0 w 508092"/>
                <a:gd name="connsiteY5" fmla="*/ 203154 h 457200"/>
                <a:gd name="connsiteX6" fmla="*/ 0 w 508092"/>
                <a:gd name="connsiteY6" fmla="*/ 46025 h 457200"/>
                <a:gd name="connsiteX7" fmla="*/ 97148 w 508092"/>
                <a:gd name="connsiteY7" fmla="*/ 15835 h 457200"/>
                <a:gd name="connsiteX8" fmla="*/ 254046 w 508092"/>
                <a:gd name="connsiteY8"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092" h="457200">
                  <a:moveTo>
                    <a:pt x="254046" y="0"/>
                  </a:moveTo>
                  <a:cubicBezTo>
                    <a:pt x="307792" y="0"/>
                    <a:pt x="360265" y="5452"/>
                    <a:pt x="410945" y="15835"/>
                  </a:cubicBezTo>
                  <a:lnTo>
                    <a:pt x="508092" y="46025"/>
                  </a:lnTo>
                  <a:lnTo>
                    <a:pt x="508092" y="203154"/>
                  </a:lnTo>
                  <a:cubicBezTo>
                    <a:pt x="508092" y="343460"/>
                    <a:pt x="394352" y="457200"/>
                    <a:pt x="254046" y="457200"/>
                  </a:cubicBezTo>
                  <a:cubicBezTo>
                    <a:pt x="113740" y="457200"/>
                    <a:pt x="0" y="343460"/>
                    <a:pt x="0" y="203154"/>
                  </a:cubicBezTo>
                  <a:lnTo>
                    <a:pt x="0" y="46025"/>
                  </a:lnTo>
                  <a:lnTo>
                    <a:pt x="97148" y="15835"/>
                  </a:lnTo>
                  <a:cubicBezTo>
                    <a:pt x="147828" y="5452"/>
                    <a:pt x="200301" y="0"/>
                    <a:pt x="254046" y="0"/>
                  </a:cubicBezTo>
                  <a:close/>
                </a:path>
              </a:pathLst>
            </a:custGeom>
            <a:solidFill>
              <a:srgbClr val="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normAutofit/>
            </a:bodyPr>
            <a:lstStyle/>
            <a:p>
              <a:pPr algn="ctr"/>
              <a:r>
                <a:rPr lang="zh-CN" altLang="en-US" sz="3600" dirty="0">
                  <a:solidFill>
                    <a:srgbClr val="FF0000"/>
                  </a:solidFill>
                  <a:latin typeface="微软雅黑" panose="020B0503020204020204" pitchFamily="34" charset="-122"/>
                  <a:ea typeface="微软雅黑" panose="020B0503020204020204" pitchFamily="34" charset="-122"/>
                  <a:sym typeface="Arial" panose="020B0604020202090204" pitchFamily="34" charset="0"/>
                </a:rPr>
                <a:t>谈判步骤</a:t>
              </a:r>
              <a:endParaRPr lang="zh-CN" altLang="en-US" sz="3600" dirty="0">
                <a:solidFill>
                  <a:srgbClr val="FF0000"/>
                </a:solidFill>
                <a:latin typeface="微软雅黑" panose="020B0503020204020204" pitchFamily="34" charset="-122"/>
                <a:ea typeface="微软雅黑" panose="020B0503020204020204" pitchFamily="34" charset="-122"/>
                <a:sym typeface="Arial" panose="020B0604020202090204" pitchFamily="34" charset="0"/>
              </a:endParaRPr>
            </a:p>
          </p:txBody>
        </p:sp>
      </p:grpSp>
      <p:sp>
        <p:nvSpPr>
          <p:cNvPr id="22" name="任意多边形 21"/>
          <p:cNvSpPr/>
          <p:nvPr>
            <p:custDataLst>
              <p:tags r:id="rId7"/>
            </p:custDataLst>
          </p:nvPr>
        </p:nvSpPr>
        <p:spPr>
          <a:xfrm>
            <a:off x="16355051" y="3632940"/>
            <a:ext cx="5055454" cy="5109476"/>
          </a:xfrm>
          <a:custGeom>
            <a:avLst/>
            <a:gdLst>
              <a:gd name="connsiteX0" fmla="*/ 711793 w 1423588"/>
              <a:gd name="connsiteY0" fmla="*/ 61278 h 1438800"/>
              <a:gd name="connsiteX1" fmla="*/ 1369916 w 1423588"/>
              <a:gd name="connsiteY1" fmla="*/ 719401 h 1438800"/>
              <a:gd name="connsiteX2" fmla="*/ 711793 w 1423588"/>
              <a:gd name="connsiteY2" fmla="*/ 1377524 h 1438800"/>
              <a:gd name="connsiteX3" fmla="*/ 53670 w 1423588"/>
              <a:gd name="connsiteY3" fmla="*/ 719401 h 1438800"/>
              <a:gd name="connsiteX4" fmla="*/ 711793 w 1423588"/>
              <a:gd name="connsiteY4" fmla="*/ 61278 h 1438800"/>
              <a:gd name="connsiteX5" fmla="*/ 711794 w 1423588"/>
              <a:gd name="connsiteY5" fmla="*/ 48120 h 1438800"/>
              <a:gd name="connsiteX6" fmla="*/ 40513 w 1423588"/>
              <a:gd name="connsiteY6" fmla="*/ 719401 h 1438800"/>
              <a:gd name="connsiteX7" fmla="*/ 711794 w 1423588"/>
              <a:gd name="connsiteY7" fmla="*/ 1390682 h 1438800"/>
              <a:gd name="connsiteX8" fmla="*/ 1383075 w 1423588"/>
              <a:gd name="connsiteY8" fmla="*/ 719401 h 1438800"/>
              <a:gd name="connsiteX9" fmla="*/ 711794 w 1423588"/>
              <a:gd name="connsiteY9" fmla="*/ 48120 h 1438800"/>
              <a:gd name="connsiteX10" fmla="*/ 711794 w 1423588"/>
              <a:gd name="connsiteY10" fmla="*/ 0 h 1438800"/>
              <a:gd name="connsiteX11" fmla="*/ 1423588 w 1423588"/>
              <a:gd name="connsiteY11" fmla="*/ 719400 h 1438800"/>
              <a:gd name="connsiteX12" fmla="*/ 711794 w 1423588"/>
              <a:gd name="connsiteY12" fmla="*/ 1438800 h 1438800"/>
              <a:gd name="connsiteX13" fmla="*/ 0 w 1423588"/>
              <a:gd name="connsiteY13" fmla="*/ 719400 h 1438800"/>
              <a:gd name="connsiteX14" fmla="*/ 711794 w 1423588"/>
              <a:gd name="connsiteY14" fmla="*/ 0 h 14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3588" h="1438800">
                <a:moveTo>
                  <a:pt x="711793" y="61278"/>
                </a:moveTo>
                <a:cubicBezTo>
                  <a:pt x="1075264" y="61278"/>
                  <a:pt x="1369916" y="355930"/>
                  <a:pt x="1369916" y="719401"/>
                </a:cubicBezTo>
                <a:cubicBezTo>
                  <a:pt x="1369916" y="1082872"/>
                  <a:pt x="1075264" y="1377524"/>
                  <a:pt x="711793" y="1377524"/>
                </a:cubicBezTo>
                <a:cubicBezTo>
                  <a:pt x="348322" y="1377524"/>
                  <a:pt x="53670" y="1082872"/>
                  <a:pt x="53670" y="719401"/>
                </a:cubicBezTo>
                <a:cubicBezTo>
                  <a:pt x="53670" y="355930"/>
                  <a:pt x="348322" y="61278"/>
                  <a:pt x="711793" y="61278"/>
                </a:cubicBezTo>
                <a:close/>
                <a:moveTo>
                  <a:pt x="711794" y="48120"/>
                </a:moveTo>
                <a:cubicBezTo>
                  <a:pt x="341056" y="48120"/>
                  <a:pt x="40513" y="348663"/>
                  <a:pt x="40513" y="719401"/>
                </a:cubicBezTo>
                <a:cubicBezTo>
                  <a:pt x="40513" y="1090139"/>
                  <a:pt x="341056" y="1390682"/>
                  <a:pt x="711794" y="1390682"/>
                </a:cubicBezTo>
                <a:cubicBezTo>
                  <a:pt x="1082532" y="1390682"/>
                  <a:pt x="1383075" y="1090139"/>
                  <a:pt x="1383075" y="719401"/>
                </a:cubicBezTo>
                <a:cubicBezTo>
                  <a:pt x="1383075" y="348663"/>
                  <a:pt x="1082532" y="48120"/>
                  <a:pt x="711794" y="48120"/>
                </a:cubicBezTo>
                <a:close/>
                <a:moveTo>
                  <a:pt x="711794" y="0"/>
                </a:moveTo>
                <a:cubicBezTo>
                  <a:pt x="1104907" y="0"/>
                  <a:pt x="1423588" y="322086"/>
                  <a:pt x="1423588" y="719400"/>
                </a:cubicBezTo>
                <a:cubicBezTo>
                  <a:pt x="1423588" y="1116714"/>
                  <a:pt x="1104907" y="1438800"/>
                  <a:pt x="711794" y="1438800"/>
                </a:cubicBezTo>
                <a:cubicBezTo>
                  <a:pt x="318681" y="1438800"/>
                  <a:pt x="0" y="1116714"/>
                  <a:pt x="0" y="719400"/>
                </a:cubicBezTo>
                <a:cubicBezTo>
                  <a:pt x="0" y="322086"/>
                  <a:pt x="318681" y="0"/>
                  <a:pt x="711794" y="0"/>
                </a:cubicBezTo>
                <a:close/>
              </a:path>
            </a:pathLst>
          </a:custGeom>
          <a:solidFill>
            <a:srgbClr val="628EE3"/>
          </a:solidFill>
          <a:ln w="12700" cap="flat" cmpd="sng" algn="ctr">
            <a:noFill/>
            <a:prstDash val="solid"/>
            <a:miter lim="800000"/>
          </a:ln>
          <a:effectLst/>
        </p:spPr>
        <p:txBody>
          <a:bodyPr wrap="square" tIns="504000" rtlCol="0" anchor="ctr">
            <a:normAutofit/>
          </a:bodyPr>
          <a:lstStyle/>
          <a:p>
            <a:pPr algn="ctr"/>
            <a:r>
              <a:rPr lang="zh-CN" altLang="en-US" sz="4000">
                <a:solidFill>
                  <a:srgbClr val="FFFFFF"/>
                </a:solidFill>
                <a:latin typeface="微软雅黑" panose="020B0503020204020204" pitchFamily="34" charset="-122"/>
                <a:ea typeface="微软雅黑" panose="020B0503020204020204" pitchFamily="34" charset="-122"/>
                <a:sym typeface="Arial" panose="020B0604020202090204" pitchFamily="34" charset="0"/>
              </a:rPr>
              <a:t>确认成交细节</a:t>
            </a:r>
            <a:endParaRPr lang="zh-CN" altLang="en-US" sz="4000">
              <a:solidFill>
                <a:srgbClr val="FFFFFF"/>
              </a:solidFill>
              <a:latin typeface="微软雅黑" panose="020B0503020204020204" pitchFamily="34" charset="-122"/>
              <a:ea typeface="微软雅黑" panose="020B0503020204020204" pitchFamily="34" charset="-122"/>
              <a:sym typeface="Arial" panose="020B0604020202090204" pitchFamily="34" charset="0"/>
            </a:endParaRPr>
          </a:p>
        </p:txBody>
      </p:sp>
      <p:sp>
        <p:nvSpPr>
          <p:cNvPr id="23" name="任意多边形 22"/>
          <p:cNvSpPr/>
          <p:nvPr>
            <p:custDataLst>
              <p:tags r:id="rId8"/>
            </p:custDataLst>
          </p:nvPr>
        </p:nvSpPr>
        <p:spPr>
          <a:xfrm>
            <a:off x="17651721" y="3836774"/>
            <a:ext cx="2533649" cy="1484630"/>
          </a:xfrm>
          <a:custGeom>
            <a:avLst/>
            <a:gdLst>
              <a:gd name="connsiteX0" fmla="*/ 254046 w 508092"/>
              <a:gd name="connsiteY0" fmla="*/ 0 h 457200"/>
              <a:gd name="connsiteX1" fmla="*/ 410945 w 508092"/>
              <a:gd name="connsiteY1" fmla="*/ 15835 h 457200"/>
              <a:gd name="connsiteX2" fmla="*/ 508092 w 508092"/>
              <a:gd name="connsiteY2" fmla="*/ 46025 h 457200"/>
              <a:gd name="connsiteX3" fmla="*/ 508092 w 508092"/>
              <a:gd name="connsiteY3" fmla="*/ 203154 h 457200"/>
              <a:gd name="connsiteX4" fmla="*/ 254046 w 508092"/>
              <a:gd name="connsiteY4" fmla="*/ 457200 h 457200"/>
              <a:gd name="connsiteX5" fmla="*/ 0 w 508092"/>
              <a:gd name="connsiteY5" fmla="*/ 203154 h 457200"/>
              <a:gd name="connsiteX6" fmla="*/ 0 w 508092"/>
              <a:gd name="connsiteY6" fmla="*/ 46025 h 457200"/>
              <a:gd name="connsiteX7" fmla="*/ 97148 w 508092"/>
              <a:gd name="connsiteY7" fmla="*/ 15835 h 457200"/>
              <a:gd name="connsiteX8" fmla="*/ 254046 w 508092"/>
              <a:gd name="connsiteY8"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092" h="457200">
                <a:moveTo>
                  <a:pt x="254046" y="0"/>
                </a:moveTo>
                <a:cubicBezTo>
                  <a:pt x="307792" y="0"/>
                  <a:pt x="360265" y="5452"/>
                  <a:pt x="410945" y="15835"/>
                </a:cubicBezTo>
                <a:lnTo>
                  <a:pt x="508092" y="46025"/>
                </a:lnTo>
                <a:lnTo>
                  <a:pt x="508092" y="203154"/>
                </a:lnTo>
                <a:cubicBezTo>
                  <a:pt x="508092" y="343460"/>
                  <a:pt x="394352" y="457200"/>
                  <a:pt x="254046" y="457200"/>
                </a:cubicBezTo>
                <a:cubicBezTo>
                  <a:pt x="113740" y="457200"/>
                  <a:pt x="0" y="343460"/>
                  <a:pt x="0" y="203154"/>
                </a:cubicBezTo>
                <a:lnTo>
                  <a:pt x="0" y="46025"/>
                </a:lnTo>
                <a:lnTo>
                  <a:pt x="97148" y="15835"/>
                </a:lnTo>
                <a:cubicBezTo>
                  <a:pt x="147828" y="5452"/>
                  <a:pt x="200301" y="0"/>
                  <a:pt x="254046" y="0"/>
                </a:cubicBezTo>
                <a:close/>
              </a:path>
            </a:pathLst>
          </a:custGeom>
          <a:solidFill>
            <a:srgbClr val="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normAutofit/>
          </a:bodyPr>
          <a:lstStyle/>
          <a:p>
            <a:pPr algn="ctr"/>
            <a:r>
              <a:rPr lang="zh-CN" altLang="en-US" dirty="0">
                <a:solidFill>
                  <a:schemeClr val="tx2">
                    <a:lumMod val="50000"/>
                  </a:schemeClr>
                </a:solidFill>
                <a:latin typeface="微软雅黑" panose="020B0503020204020204" pitchFamily="34" charset="-122"/>
                <a:ea typeface="微软雅黑" panose="020B0503020204020204" pitchFamily="34" charset="-122"/>
                <a:sym typeface="Arial" panose="020B0604020202090204" pitchFamily="34" charset="0"/>
              </a:rPr>
              <a:t>主动提出成交</a:t>
            </a:r>
            <a:endParaRPr lang="zh-CN" altLang="en-US" dirty="0">
              <a:solidFill>
                <a:schemeClr val="tx2">
                  <a:lumMod val="50000"/>
                </a:schemeClr>
              </a:solidFill>
              <a:latin typeface="微软雅黑" panose="020B0503020204020204" pitchFamily="34" charset="-122"/>
              <a:ea typeface="微软雅黑" panose="020B0503020204020204" pitchFamily="34" charset="-122"/>
              <a:sym typeface="Arial" panose="020B060402020209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2" grpId="1" animBg="1"/>
      <p:bldP spid="23" grpId="0" bldLvl="0" animBg="1"/>
      <p:bldP spid="2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圆角矩形 38"/>
          <p:cNvSpPr/>
          <p:nvPr/>
        </p:nvSpPr>
        <p:spPr>
          <a:xfrm>
            <a:off x="19706590" y="7857880"/>
            <a:ext cx="3926205" cy="1322560"/>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38" name="圆角矩形 37"/>
          <p:cNvSpPr/>
          <p:nvPr/>
        </p:nvSpPr>
        <p:spPr>
          <a:xfrm>
            <a:off x="14671675" y="7857880"/>
            <a:ext cx="3926205" cy="1322560"/>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36" name="圆角矩形 35"/>
          <p:cNvSpPr/>
          <p:nvPr/>
        </p:nvSpPr>
        <p:spPr>
          <a:xfrm>
            <a:off x="9873615" y="7857880"/>
            <a:ext cx="3926205" cy="1322560"/>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30" name="圆角矩形 29"/>
          <p:cNvSpPr/>
          <p:nvPr/>
        </p:nvSpPr>
        <p:spPr>
          <a:xfrm>
            <a:off x="19953605" y="5601970"/>
            <a:ext cx="3397250" cy="1034415"/>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33" name="圆角矩形 32"/>
          <p:cNvSpPr/>
          <p:nvPr/>
        </p:nvSpPr>
        <p:spPr>
          <a:xfrm>
            <a:off x="14913610" y="5583555"/>
            <a:ext cx="3397250" cy="1034415"/>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22" name="圆角矩形 21"/>
          <p:cNvSpPr/>
          <p:nvPr/>
        </p:nvSpPr>
        <p:spPr>
          <a:xfrm>
            <a:off x="9874250" y="2844800"/>
            <a:ext cx="3397250" cy="1034415"/>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5" name="文本占位符 4"/>
          <p:cNvSpPr>
            <a:spLocks noGrp="1"/>
          </p:cNvSpPr>
          <p:nvPr>
            <p:ph type="body" sz="quarter" idx="10"/>
          </p:nvPr>
        </p:nvSpPr>
        <p:spPr/>
        <p:txBody>
          <a:bodyPr/>
          <a:lstStyle/>
          <a:p>
            <a:r>
              <a:rPr lang="zh-CN" altLang="zh-CN"/>
              <a:t>谈判前期准备工作</a:t>
            </a:r>
            <a:endParaRPr lang="zh-CN" altLang="zh-CN"/>
          </a:p>
        </p:txBody>
      </p:sp>
      <p:sp>
        <p:nvSpPr>
          <p:cNvPr id="6" name="文本框 5"/>
          <p:cNvSpPr txBox="1"/>
          <p:nvPr/>
        </p:nvSpPr>
        <p:spPr>
          <a:xfrm>
            <a:off x="1141730" y="2374900"/>
            <a:ext cx="22731095" cy="840041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150000"/>
              </a:lnSpc>
              <a:spcBef>
                <a:spcPts val="0"/>
              </a:spcBef>
              <a:spcAft>
                <a:spcPts val="0"/>
              </a:spcAft>
              <a:buClrTx/>
              <a:buSzTx/>
              <a:buFontTx/>
              <a:buNone/>
            </a:pPr>
            <a:r>
              <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rPr>
              <a:t>谈判前的心态调整</a:t>
            </a:r>
            <a:endPar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rPr>
              <a:t>谈判历史的分析</a:t>
            </a:r>
            <a:endPar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rPr>
              <a:t>谈判要达到的目标</a:t>
            </a:r>
            <a:endPar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6000" i="0" u="none" strike="noStrike" cap="none" spc="0" normalizeH="0" baseline="0">
              <a:ln>
                <a:noFill/>
              </a:ln>
              <a:solidFill>
                <a:schemeClr val="bg1">
                  <a:lumMod val="10000"/>
                </a:schemeClr>
              </a:solidFill>
              <a:effectLst/>
              <a:uFillTx/>
              <a:latin typeface="楷体" panose="02010609060101010101" charset="-122"/>
              <a:ea typeface="楷体" panose="02010609060101010101" charset="-122"/>
              <a:cs typeface="Century Gothic" panose="020B0502020202020204"/>
              <a:sym typeface="Century Gothic" panose="020B0502020202020204"/>
            </a:endParaRPr>
          </a:p>
        </p:txBody>
      </p:sp>
      <p:sp>
        <p:nvSpPr>
          <p:cNvPr id="7" name="右箭头 6"/>
          <p:cNvSpPr/>
          <p:nvPr/>
        </p:nvSpPr>
        <p:spPr>
          <a:xfrm>
            <a:off x="7866380" y="2751455"/>
            <a:ext cx="1008380" cy="103441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8" name="右箭头 7"/>
          <p:cNvSpPr/>
          <p:nvPr/>
        </p:nvSpPr>
        <p:spPr>
          <a:xfrm>
            <a:off x="7866380" y="5619750"/>
            <a:ext cx="1008380" cy="103441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9" name="右箭头 8"/>
          <p:cNvSpPr/>
          <p:nvPr/>
        </p:nvSpPr>
        <p:spPr>
          <a:xfrm>
            <a:off x="7879080" y="8145780"/>
            <a:ext cx="1008380" cy="1034415"/>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0" name="文本框 9"/>
          <p:cNvSpPr txBox="1"/>
          <p:nvPr/>
        </p:nvSpPr>
        <p:spPr>
          <a:xfrm>
            <a:off x="9874250" y="2943860"/>
            <a:ext cx="3397250"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足够重视</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14" name="文本框 13"/>
          <p:cNvSpPr txBox="1"/>
          <p:nvPr/>
        </p:nvSpPr>
        <p:spPr>
          <a:xfrm>
            <a:off x="9873615" y="5861050"/>
            <a:ext cx="3397885" cy="82867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8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客户痛点</a:t>
            </a:r>
            <a:endParaRPr kumimoji="0" lang="zh-CN" altLang="en-US" sz="48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15" name="文本框 14"/>
          <p:cNvSpPr txBox="1"/>
          <p:nvPr/>
        </p:nvSpPr>
        <p:spPr>
          <a:xfrm>
            <a:off x="14815185" y="5704840"/>
            <a:ext cx="3680460"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自身优势</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16" name="文本框 15"/>
          <p:cNvSpPr txBox="1"/>
          <p:nvPr/>
        </p:nvSpPr>
        <p:spPr>
          <a:xfrm>
            <a:off x="20039965" y="5717540"/>
            <a:ext cx="3259455"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竞争对手</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17" name="文本框 16"/>
          <p:cNvSpPr txBox="1"/>
          <p:nvPr/>
        </p:nvSpPr>
        <p:spPr>
          <a:xfrm>
            <a:off x="9874250" y="8063865"/>
            <a:ext cx="3985895"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建立合作关系</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18" name="文本框 17"/>
          <p:cNvSpPr txBox="1"/>
          <p:nvPr/>
        </p:nvSpPr>
        <p:spPr>
          <a:xfrm>
            <a:off x="14751685" y="8063865"/>
            <a:ext cx="3651885"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扩大合作范围</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19" name="文本框 18"/>
          <p:cNvSpPr txBox="1"/>
          <p:nvPr/>
        </p:nvSpPr>
        <p:spPr>
          <a:xfrm>
            <a:off x="19526885" y="8013700"/>
            <a:ext cx="4345940"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锁定合作关系</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
        <p:nvSpPr>
          <p:cNvPr id="31" name="圆角矩形 30"/>
          <p:cNvSpPr/>
          <p:nvPr/>
        </p:nvSpPr>
        <p:spPr>
          <a:xfrm>
            <a:off x="9873615" y="5650230"/>
            <a:ext cx="3397250" cy="1034415"/>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37" name="文本框 36"/>
          <p:cNvSpPr txBox="1"/>
          <p:nvPr/>
        </p:nvSpPr>
        <p:spPr>
          <a:xfrm>
            <a:off x="10320655" y="5821045"/>
            <a:ext cx="2504440" cy="767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rPr>
              <a:t>客户痛点</a:t>
            </a:r>
            <a:endParaRPr kumimoji="0" lang="zh-CN" altLang="en-US" sz="4400" b="1" i="0" u="none" strike="noStrike" cap="none" spc="0" normalizeH="0" baseline="0">
              <a:ln>
                <a:noFill/>
              </a:ln>
              <a:solidFill>
                <a:srgbClr val="FFFFFF"/>
              </a:solidFill>
              <a:effectLst/>
              <a:uFillTx/>
              <a:latin typeface="黑体" panose="02010609060101010101" charset="-122"/>
              <a:ea typeface="黑体" panose="02010609060101010101" charset="-122"/>
              <a:cs typeface="Century Gothic" panose="020B0502020202020204"/>
              <a:sym typeface="Century Gothic" panose="020B0502020202020204"/>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情景演练</a:t>
            </a:r>
            <a:endParaRPr lang="zh-CN">
              <a:sym typeface="+mn-ea"/>
            </a:endParaRPr>
          </a:p>
        </p:txBody>
      </p:sp>
      <p:sp>
        <p:nvSpPr>
          <p:cNvPr id="2" name="文本框 1"/>
          <p:cNvSpPr txBox="1"/>
          <p:nvPr/>
        </p:nvSpPr>
        <p:spPr>
          <a:xfrm>
            <a:off x="2553970" y="2380615"/>
            <a:ext cx="19275425" cy="895413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2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rPr>
              <a:t>王教授课题组，课题组总共20个人，有一个专门负责采购的李老师，4个博士，15个硕士，每个博士带3-4个硕士。课题组平常有买我们taq酶，因此认识李老师，你会借着节假日给老师送一些水果，老师都会收，了解到他们目前用的ag的荧光定量，采购价是600元/5ml，买五送一，觉得价格已经可以了，不想考虑换品牌了。后面你跑的过程中，认识了王博士和郑博士，了解到课题组用abi的仪器，你让王博士和郑博士帮忙测试拿到了测试结果，结果显示我们重复性会好一些，而且现在有年买一赠一活动，你想拜访李老师，说服她采购我们qpcr。</a:t>
            </a:r>
            <a:endPar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endParaRPr>
          </a:p>
          <a:p>
            <a:pPr marL="0" marR="0" indent="0" algn="l" defTabSz="457200" rtl="0" eaLnBrk="1">
              <a:lnSpc>
                <a:spcPct val="20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endParaRPr>
          </a:p>
          <a:p>
            <a:pPr marL="0" marR="0" indent="0" algn="l" defTabSz="457200" rtl="0" eaLnBrk="1">
              <a:lnSpc>
                <a:spcPct val="200000"/>
              </a:lnSpc>
              <a:spcBef>
                <a:spcPts val="0"/>
              </a:spcBef>
              <a:spcAft>
                <a:spcPts val="0"/>
              </a:spcAft>
              <a:buClrTx/>
              <a:buSzTx/>
              <a:buFontTx/>
              <a:buNone/>
            </a:pPr>
            <a:r>
              <a:rPr lang="en-US" altLang="zh-CN" sz="3600">
                <a:solidFill>
                  <a:schemeClr val="bg1">
                    <a:lumMod val="10000"/>
                  </a:schemeClr>
                </a:solidFill>
                <a:latin typeface="+mj-ea"/>
                <a:ea typeface="+mj-ea"/>
                <a:cs typeface="+mj-ea"/>
                <a:sym typeface="Century Gothic" panose="020B0502020202020204"/>
              </a:rPr>
              <a:t>5</a:t>
            </a:r>
            <a:r>
              <a:rPr lang="zh-CN" altLang="en-US" sz="3600">
                <a:solidFill>
                  <a:schemeClr val="bg1">
                    <a:lumMod val="10000"/>
                  </a:schemeClr>
                </a:solidFill>
                <a:latin typeface="+mj-ea"/>
                <a:ea typeface="+mj-ea"/>
                <a:cs typeface="+mj-ea"/>
                <a:sym typeface="Century Gothic" panose="020B0502020202020204"/>
              </a:rPr>
              <a:t>分钟时间小组讨论，</a:t>
            </a:r>
            <a:r>
              <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rPr>
              <a:t>每个组安排一个人找另外一个组一个人，进行情景演练。</a:t>
            </a:r>
            <a:endPar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谈判步骤</a:t>
            </a:r>
            <a:endParaRPr lang="zh-CN">
              <a:sym typeface="+mn-ea"/>
            </a:endParaRPr>
          </a:p>
        </p:txBody>
      </p:sp>
      <p:sp>
        <p:nvSpPr>
          <p:cNvPr id="2" name="文本框 1"/>
          <p:cNvSpPr txBox="1"/>
          <p:nvPr/>
        </p:nvSpPr>
        <p:spPr>
          <a:xfrm>
            <a:off x="2553970" y="2380615"/>
            <a:ext cx="19275425" cy="119761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20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rPr>
              <a:t>每个小组确定谈判步骤，</a:t>
            </a:r>
            <a:r>
              <a:rPr kumimoji="0" lang="en-US" altLang="zh-CN"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rPr>
              <a:t>5</a:t>
            </a:r>
            <a:r>
              <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rPr>
              <a:t>分钟时间，用纸写下来。</a:t>
            </a:r>
            <a:endParaRPr kumimoji="0" lang="zh-CN" altLang="en-US" sz="3600" b="1" i="0" u="none" strike="noStrike" cap="none" spc="0" normalizeH="0" baseline="0">
              <a:ln>
                <a:noFill/>
              </a:ln>
              <a:solidFill>
                <a:schemeClr val="bg1">
                  <a:lumMod val="10000"/>
                </a:schemeClr>
              </a:solidFill>
              <a:effectLst/>
              <a:uFillTx/>
              <a:latin typeface="+mj-ea"/>
              <a:ea typeface="+mj-ea"/>
              <a:cs typeface="+mj-ea"/>
              <a:sym typeface="Century Gothic" panose="020B0502020202020204"/>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r>
              <a:rPr lang="zh-CN" altLang="en-US" b="1">
                <a:latin typeface="+mj-ea"/>
                <a:sym typeface="+mn-ea"/>
              </a:rPr>
              <a:t>报价前的准备</a:t>
            </a:r>
            <a:endParaRPr lang="zh-CN" altLang="en-US" b="1">
              <a:latin typeface="+mj-ea"/>
            </a:endParaRPr>
          </a:p>
        </p:txBody>
      </p:sp>
      <p:sp>
        <p:nvSpPr>
          <p:cNvPr id="3" name="文本占位符 2"/>
          <p:cNvSpPr>
            <a:spLocks noGrp="1"/>
          </p:cNvSpPr>
          <p:nvPr>
            <p:ph type="body" sz="quarter" idx="14"/>
          </p:nvPr>
        </p:nvSpPr>
        <p:spPr/>
        <p:txBody>
          <a:bodyPr/>
          <a:lstStyle/>
          <a:p>
            <a:r>
              <a:rPr lang="zh-CN" altLang="en-US" b="1">
                <a:latin typeface="+mj-ea"/>
                <a:sym typeface="+mn-ea"/>
              </a:rPr>
              <a:t>报价时的策略</a:t>
            </a:r>
            <a:endParaRPr lang="zh-CN" altLang="en-US" b="1">
              <a:latin typeface="+mj-ea"/>
            </a:endParaRPr>
          </a:p>
        </p:txBody>
      </p:sp>
      <p:sp>
        <p:nvSpPr>
          <p:cNvPr id="4" name="文本占位符 3"/>
          <p:cNvSpPr>
            <a:spLocks noGrp="1"/>
          </p:cNvSpPr>
          <p:nvPr>
            <p:ph type="body" sz="quarter" idx="15"/>
          </p:nvPr>
        </p:nvSpPr>
        <p:spPr/>
        <p:txBody>
          <a:bodyPr/>
          <a:lstStyle/>
          <a:p>
            <a:r>
              <a:rPr lang="zh-CN" altLang="en-US" b="1">
                <a:latin typeface="+mj-ea"/>
                <a:sym typeface="+mn-ea"/>
              </a:rPr>
              <a:t>报价后的谈判</a:t>
            </a:r>
            <a:endParaRPr lang="en-US" altLang="zh-CN" b="1">
              <a:latin typeface="+mj-ea"/>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ltLang="en-US"/>
              <a:t>步骤与心法</a:t>
            </a:r>
            <a:endParaRPr lang="zh-CN" altLang="en-US"/>
          </a:p>
        </p:txBody>
      </p:sp>
      <p:sp>
        <p:nvSpPr>
          <p:cNvPr id="2" name="文本框 1"/>
          <p:cNvSpPr txBox="1"/>
          <p:nvPr/>
        </p:nvSpPr>
        <p:spPr>
          <a:xfrm>
            <a:off x="3515360" y="2306320"/>
            <a:ext cx="4483735" cy="82867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800" i="0" u="none" strike="noStrike" cap="none" spc="0" normalizeH="0" baseline="0">
                <a:ln>
                  <a:noFill/>
                </a:ln>
                <a:solidFill>
                  <a:schemeClr val="accent5">
                    <a:lumMod val="75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谈判的步骤</a:t>
            </a:r>
            <a:endParaRPr kumimoji="0" lang="zh-CN" altLang="en-US" sz="4800" i="0" u="none" strike="noStrike" cap="none" spc="0" normalizeH="0" baseline="0">
              <a:ln>
                <a:noFill/>
              </a:ln>
              <a:solidFill>
                <a:schemeClr val="accent5">
                  <a:lumMod val="75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3" name="文本框 2"/>
          <p:cNvSpPr txBox="1"/>
          <p:nvPr/>
        </p:nvSpPr>
        <p:spPr>
          <a:xfrm>
            <a:off x="15878175" y="2306320"/>
            <a:ext cx="4431665" cy="82867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800" b="1" i="0" u="none" strike="noStrike" cap="none" spc="0" normalizeH="0" baseline="0">
                <a:ln>
                  <a:noFill/>
                </a:ln>
                <a:solidFill>
                  <a:schemeClr val="accent5">
                    <a:lumMod val="75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谈判的心法</a:t>
            </a:r>
            <a:endParaRPr kumimoji="0" lang="zh-CN" altLang="en-US" sz="4800" b="1" i="0" u="none" strike="noStrike" cap="none" spc="0" normalizeH="0" baseline="0">
              <a:ln>
                <a:noFill/>
              </a:ln>
              <a:solidFill>
                <a:schemeClr val="accent5">
                  <a:lumMod val="75000"/>
                </a:schemeClr>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7" name="圆角矩形 6"/>
          <p:cNvSpPr/>
          <p:nvPr/>
        </p:nvSpPr>
        <p:spPr>
          <a:xfrm>
            <a:off x="2687320" y="3495766"/>
            <a:ext cx="8147685" cy="8364674"/>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285750" marR="0" indent="-285750" algn="l" defTabSz="457200" rtl="0" fontAlgn="auto" latinLnBrk="0" hangingPunct="0">
              <a:lnSpc>
                <a:spcPct val="100000"/>
              </a:lnSpc>
              <a:spcBef>
                <a:spcPts val="0"/>
              </a:spcBef>
              <a:spcAft>
                <a:spcPts val="0"/>
              </a:spcAft>
              <a:buClrTx/>
              <a:buSzTx/>
              <a:buFont typeface="Wingdings" panose="05000000000000000000" charset="0"/>
              <a:buChar char="l"/>
            </a:pPr>
            <a:endParaRPr kumimoji="0" lang="zh-CN" altLang="en-US" sz="54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a:p>
            <a:pPr marL="285750" marR="0" indent="-285750" algn="l" defTabSz="457200" rtl="0" eaLnBrk="1">
              <a:lnSpc>
                <a:spcPct val="150000"/>
              </a:lnSpc>
              <a:spcBef>
                <a:spcPts val="0"/>
              </a:spcBef>
              <a:spcAft>
                <a:spcPts val="0"/>
              </a:spcAft>
              <a:buClrTx/>
              <a:buSzTx/>
              <a:buFont typeface="Wingdings" panose="05000000000000000000" charset="0"/>
              <a:buChar char="l"/>
            </a:pPr>
            <a:r>
              <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rPr>
              <a:t>暖场</a:t>
            </a:r>
            <a:endPar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a:p>
            <a:pPr marL="285750" marR="0" indent="-285750" algn="l" defTabSz="457200" rtl="0" eaLnBrk="1">
              <a:lnSpc>
                <a:spcPct val="150000"/>
              </a:lnSpc>
              <a:spcBef>
                <a:spcPts val="0"/>
              </a:spcBef>
              <a:spcAft>
                <a:spcPts val="0"/>
              </a:spcAft>
              <a:buClrTx/>
              <a:buSzTx/>
              <a:buFont typeface="Wingdings" panose="05000000000000000000" charset="0"/>
              <a:buChar char="l"/>
            </a:pPr>
            <a:r>
              <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rPr>
              <a:t>表面来意，复述过程</a:t>
            </a:r>
            <a:endPar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a:p>
            <a:pPr marL="285750" marR="0" indent="-285750" algn="l" defTabSz="457200" rtl="0" eaLnBrk="1">
              <a:lnSpc>
                <a:spcPct val="150000"/>
              </a:lnSpc>
              <a:spcBef>
                <a:spcPts val="0"/>
              </a:spcBef>
              <a:spcAft>
                <a:spcPts val="0"/>
              </a:spcAft>
              <a:buClrTx/>
              <a:buSzTx/>
              <a:buFont typeface="Wingdings" panose="05000000000000000000" charset="0"/>
              <a:buChar char="l"/>
            </a:pPr>
            <a:r>
              <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rPr>
              <a:t>充分了解客户想法和态度</a:t>
            </a:r>
            <a:endPar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a:p>
            <a:pPr marL="285750" marR="0" indent="-285750" algn="l" defTabSz="457200" rtl="0" eaLnBrk="1">
              <a:lnSpc>
                <a:spcPct val="150000"/>
              </a:lnSpc>
              <a:spcBef>
                <a:spcPts val="0"/>
              </a:spcBef>
              <a:spcAft>
                <a:spcPts val="0"/>
              </a:spcAft>
              <a:buClrTx/>
              <a:buSzTx/>
              <a:buFont typeface="Wingdings" panose="05000000000000000000" charset="0"/>
              <a:buChar char="l"/>
            </a:pPr>
            <a:r>
              <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rPr>
              <a:t>抛出方案</a:t>
            </a:r>
            <a:endPar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a:p>
            <a:pPr marL="285750" marR="0" indent="-285750" algn="l" defTabSz="457200" rtl="0" eaLnBrk="1">
              <a:lnSpc>
                <a:spcPct val="150000"/>
              </a:lnSpc>
              <a:spcBef>
                <a:spcPts val="0"/>
              </a:spcBef>
              <a:spcAft>
                <a:spcPts val="0"/>
              </a:spcAft>
              <a:buClrTx/>
              <a:buSzTx/>
              <a:buFont typeface="Wingdings" panose="05000000000000000000" charset="0"/>
              <a:buChar char="l"/>
            </a:pPr>
            <a:r>
              <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rPr>
              <a:t>处理异议</a:t>
            </a:r>
            <a:endPar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a:p>
            <a:pPr marL="285750" marR="0" indent="-285750" algn="l" defTabSz="457200" rtl="0" eaLnBrk="1">
              <a:lnSpc>
                <a:spcPct val="150000"/>
              </a:lnSpc>
              <a:spcBef>
                <a:spcPts val="0"/>
              </a:spcBef>
              <a:spcAft>
                <a:spcPts val="0"/>
              </a:spcAft>
              <a:buClrTx/>
              <a:buSzTx/>
              <a:buFont typeface="Wingdings" panose="05000000000000000000" charset="0"/>
              <a:buChar char="l"/>
            </a:pPr>
            <a:r>
              <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rPr>
              <a:t>确认成交，确认细节</a:t>
            </a:r>
            <a:endParaRPr kumimoji="0" lang="zh-CN" altLang="en-US" sz="4800" b="0"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mj-cs"/>
              <a:sym typeface="Helvetica"/>
            </a:endParaRPr>
          </a:p>
        </p:txBody>
      </p:sp>
      <p:sp>
        <p:nvSpPr>
          <p:cNvPr id="14" name="圆角矩形 13"/>
          <p:cNvSpPr/>
          <p:nvPr/>
        </p:nvSpPr>
        <p:spPr>
          <a:xfrm>
            <a:off x="14656435" y="6812280"/>
            <a:ext cx="8007350" cy="2052320"/>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5" name="圆角矩形 14"/>
          <p:cNvSpPr/>
          <p:nvPr/>
        </p:nvSpPr>
        <p:spPr>
          <a:xfrm>
            <a:off x="14656435" y="9676765"/>
            <a:ext cx="8007350" cy="2052320"/>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6" name="圆角矩形 15"/>
          <p:cNvSpPr/>
          <p:nvPr/>
        </p:nvSpPr>
        <p:spPr>
          <a:xfrm>
            <a:off x="14656435" y="3947795"/>
            <a:ext cx="8007350" cy="2052320"/>
          </a:xfrm>
          <a:prstGeom prst="roundRec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7" name="文本框 16"/>
          <p:cNvSpPr txBox="1"/>
          <p:nvPr/>
        </p:nvSpPr>
        <p:spPr>
          <a:xfrm>
            <a:off x="15721965" y="4549140"/>
            <a:ext cx="6186805" cy="7054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0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善于用人的情感作为突破</a:t>
            </a:r>
            <a:endParaRPr kumimoji="0" lang="zh-CN" altLang="en-US" sz="40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18" name="文本框 17"/>
          <p:cNvSpPr txBox="1"/>
          <p:nvPr/>
        </p:nvSpPr>
        <p:spPr>
          <a:xfrm>
            <a:off x="14917420" y="7325360"/>
            <a:ext cx="7484745" cy="7054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0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从心出发，让对方觉得对方赢了</a:t>
            </a:r>
            <a:endParaRPr kumimoji="0" lang="zh-CN" altLang="en-US" sz="40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19" name="文本框 18"/>
          <p:cNvSpPr txBox="1"/>
          <p:nvPr/>
        </p:nvSpPr>
        <p:spPr>
          <a:xfrm>
            <a:off x="14886940" y="10132060"/>
            <a:ext cx="7514590" cy="119761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0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让对方感觉你帮他做了很多事情</a:t>
            </a:r>
            <a:br>
              <a:rPr kumimoji="0" lang="zh-CN" altLang="en-US" sz="32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br>
            <a:r>
              <a:rPr kumimoji="0" lang="zh-CN" altLang="en-US" sz="32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（调动同理心）</a:t>
            </a:r>
            <a:endParaRPr kumimoji="0" lang="zh-CN" altLang="en-US" sz="3200" b="1" i="0" u="none" strike="noStrike" cap="none" spc="0" normalizeH="0" baseline="0">
              <a:ln>
                <a:noFill/>
              </a:ln>
              <a:solidFill>
                <a:srgbClr val="FFFFFF"/>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谈判常见的</a:t>
            </a:r>
            <a:r>
              <a:rPr lang="en-US" altLang="zh-CN">
                <a:sym typeface="+mn-ea"/>
              </a:rPr>
              <a:t>3</a:t>
            </a:r>
            <a:r>
              <a:rPr lang="zh-CN" altLang="en-US">
                <a:sym typeface="+mn-ea"/>
              </a:rPr>
              <a:t>种</a:t>
            </a:r>
            <a:r>
              <a:rPr lang="zh-CN">
                <a:sym typeface="+mn-ea"/>
              </a:rPr>
              <a:t>场景</a:t>
            </a:r>
            <a:endParaRPr lang="zh-CN" altLang="en-US"/>
          </a:p>
        </p:txBody>
      </p:sp>
      <p:sp>
        <p:nvSpPr>
          <p:cNvPr id="2" name="文本框 1"/>
          <p:cNvSpPr txBox="1"/>
          <p:nvPr/>
        </p:nvSpPr>
        <p:spPr>
          <a:xfrm>
            <a:off x="2428240" y="2572385"/>
            <a:ext cx="16438245" cy="998537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4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未测试的报价采购谈判</a:t>
            </a:r>
            <a:r>
              <a:rPr kumimoji="0" lang="en-US" altLang="zh-CN" sz="44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kumimoji="0" lang="zh-CN" altLang="en-US" sz="44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场景一</a:t>
            </a:r>
            <a:endParaRPr kumimoji="0" lang="zh-CN" altLang="en-US" sz="44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角色1：销售 </a:t>
            </a:r>
            <a:endPar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角色2：采购小陈同学 </a:t>
            </a:r>
            <a:endPar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角色3：王博士 </a:t>
            </a:r>
            <a:endPar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剧情介绍：某实验室的做大量的克隆实验，高保真酶用的takara，找了 王博士和刘博士试用我们的高保真酶phanta，觉得还不错，采购是研 二学生小陈，之后去过几次，但组里仍旧惯性的买了takara的，没有采 购你的产品，你听说最近他们有经费要结题，打算备货一批克隆实验的 试剂，你想去找小陈聊聊。</a:t>
            </a:r>
            <a:endParaRPr kumimoji="0"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200">
                <a:solidFill>
                  <a:schemeClr val="accent1"/>
                </a:solidFill>
                <a:sym typeface="+mn-ea"/>
              </a:rPr>
              <a:t>制定什么策略，对拿下订单有促进作用，每个小组用纸写下来，</a:t>
            </a:r>
            <a:r>
              <a:rPr lang="en-US" altLang="zh-CN" sz="3200">
                <a:solidFill>
                  <a:schemeClr val="accent1"/>
                </a:solidFill>
                <a:sym typeface="+mn-ea"/>
              </a:rPr>
              <a:t>5</a:t>
            </a:r>
            <a:r>
              <a:rPr lang="zh-CN" altLang="en-US" sz="3200">
                <a:solidFill>
                  <a:schemeClr val="accent1"/>
                </a:solidFill>
                <a:sym typeface="+mn-ea"/>
              </a:rPr>
              <a:t>分钟时间。</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a:p>
            <a:pPr marL="0" marR="0" indent="0" algn="ctr"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场景一：要点解析</a:t>
            </a:r>
            <a:endParaRPr lang="zh-CN" altLang="en-US"/>
          </a:p>
        </p:txBody>
      </p:sp>
      <p:sp>
        <p:nvSpPr>
          <p:cNvPr id="4" name="文本框 3"/>
          <p:cNvSpPr txBox="1"/>
          <p:nvPr/>
        </p:nvSpPr>
        <p:spPr>
          <a:xfrm>
            <a:off x="2720340" y="3368040"/>
            <a:ext cx="18067020" cy="59994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200000"/>
              </a:lnSpc>
              <a:spcBef>
                <a:spcPts val="0"/>
              </a:spcBef>
              <a:spcAft>
                <a:spcPts val="0"/>
              </a:spcAft>
              <a:buClrTx/>
              <a:buSzTx/>
              <a:buFontTx/>
              <a:buNone/>
            </a:pPr>
            <a:r>
              <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1，让老师相信你，诚实（如何保持礼貌） </a:t>
            </a:r>
            <a:endPar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2，举出例子，拿几个别的课题组出库的单子价格给老师展示 </a:t>
            </a:r>
            <a:endPar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3，让老师统一批量采购， 适当降价格 </a:t>
            </a:r>
            <a:endPar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4，假装找经理申请</a:t>
            </a:r>
            <a:endParaRPr kumimoji="0" lang="zh-CN" altLang="en-US" sz="4800"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谈判常见的</a:t>
            </a:r>
            <a:r>
              <a:rPr lang="en-US" altLang="zh-CN">
                <a:sym typeface="+mn-ea"/>
              </a:rPr>
              <a:t>3</a:t>
            </a:r>
            <a:r>
              <a:rPr lang="zh-CN" altLang="en-US">
                <a:sym typeface="+mn-ea"/>
              </a:rPr>
              <a:t>种</a:t>
            </a:r>
            <a:r>
              <a:rPr lang="zh-CN">
                <a:sym typeface="+mn-ea"/>
              </a:rPr>
              <a:t>场景</a:t>
            </a:r>
            <a:endParaRPr lang="zh-CN" altLang="en-US"/>
          </a:p>
        </p:txBody>
      </p:sp>
      <p:sp>
        <p:nvSpPr>
          <p:cNvPr id="3" name="文本框 2"/>
          <p:cNvSpPr txBox="1"/>
          <p:nvPr/>
        </p:nvSpPr>
        <p:spPr>
          <a:xfrm>
            <a:off x="1725930" y="2731135"/>
            <a:ext cx="19870420" cy="94157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eaLnBrk="1">
              <a:lnSpc>
                <a:spcPct val="150000"/>
              </a:lnSpc>
              <a:spcBef>
                <a:spcPts val="0"/>
              </a:spcBef>
              <a:spcAft>
                <a:spcPts val="0"/>
              </a:spcAft>
              <a:buClrTx/>
              <a:buSzTx/>
              <a:buFontTx/>
              <a:buNone/>
            </a:pPr>
            <a:r>
              <a:rPr lang="zh-CN" altLang="en-US"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已通过测试的课题组的报价采购谈判</a:t>
            </a:r>
            <a:r>
              <a:rPr lang="en-US" altLang="zh-CN"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lang="zh-CN" altLang="en-US"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场景二</a:t>
            </a:r>
            <a:endParaRPr lang="zh-CN" altLang="en-US"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角色1：销售 </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角色2：采购刘老师 </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角色3：销售主管 </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剧情介绍：孙老师课题组一直是公司的忠实客户，Q.RT试剂量很大， 产品线也用的很全，之前一直是学生自由订购，没有统一的采购。 最 近组里新聘请了一个新的采购刘老师负责管理实验室的采购报销事务， 刘老师看到学生采购实验室的Q，RT很多，要求都给最低价。事实上组 里的价格也是正常价格。 刘老师要求销售过去一趟，见面聊一下。</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chemeClr val="accent1"/>
                </a:solidFill>
                <a:sym typeface="+mn-ea"/>
              </a:rPr>
              <a:t>制定什么策略，对拿下订单有促进作用，每个小组用纸写下来，</a:t>
            </a:r>
            <a:r>
              <a:rPr lang="en-US" altLang="zh-CN" sz="3600">
                <a:solidFill>
                  <a:schemeClr val="accent1"/>
                </a:solidFill>
                <a:sym typeface="+mn-ea"/>
              </a:rPr>
              <a:t>5</a:t>
            </a:r>
            <a:r>
              <a:rPr lang="zh-CN" altLang="en-US" sz="3600">
                <a:solidFill>
                  <a:schemeClr val="accent1"/>
                </a:solidFill>
                <a:sym typeface="+mn-ea"/>
              </a:rPr>
              <a:t>分钟时间。</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场景二：要点解析</a:t>
            </a:r>
            <a:endParaRPr lang="zh-CN" altLang="en-US"/>
          </a:p>
        </p:txBody>
      </p:sp>
      <p:sp>
        <p:nvSpPr>
          <p:cNvPr id="3" name="文本框 2"/>
          <p:cNvSpPr txBox="1"/>
          <p:nvPr/>
        </p:nvSpPr>
        <p:spPr>
          <a:xfrm>
            <a:off x="2720340" y="3554095"/>
            <a:ext cx="15997555" cy="562991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150000"/>
              </a:lnSpc>
              <a:spcBef>
                <a:spcPts val="0"/>
              </a:spcBef>
              <a:spcAft>
                <a:spcPts val="0"/>
              </a:spcAft>
              <a:buClrTx/>
              <a:buSzTx/>
              <a:buFontTx/>
              <a:buNone/>
            </a:pPr>
            <a:r>
              <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1，我们的优势，竞争对手比较 </a:t>
            </a:r>
            <a:endPar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2，老师换品牌的有没有风险 </a:t>
            </a:r>
            <a:endPar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3，是否可以签长期协议 </a:t>
            </a:r>
            <a:endPar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4，真的要的要谈价格？ </a:t>
            </a:r>
            <a:endPar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4800">
                <a:solidFill>
                  <a:srgbClr val="01429D"/>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5，以前做过的事情搬出来</a:t>
            </a:r>
            <a:endParaRPr kumimoji="0" lang="zh-CN" altLang="en-US" sz="4800" b="1" i="0" u="none" strike="noStrike" cap="none" spc="0" normalizeH="0" baseline="0">
              <a:ln>
                <a:noFill/>
              </a:ln>
              <a:solidFill>
                <a:srgbClr val="01429D"/>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谈判常见的</a:t>
            </a:r>
            <a:r>
              <a:rPr lang="en-US" altLang="zh-CN">
                <a:sym typeface="+mn-ea"/>
              </a:rPr>
              <a:t>3</a:t>
            </a:r>
            <a:r>
              <a:rPr lang="zh-CN" altLang="en-US">
                <a:sym typeface="+mn-ea"/>
              </a:rPr>
              <a:t>种</a:t>
            </a:r>
            <a:r>
              <a:rPr lang="zh-CN">
                <a:sym typeface="+mn-ea"/>
              </a:rPr>
              <a:t>场景</a:t>
            </a:r>
            <a:endParaRPr lang="zh-CN" altLang="en-US"/>
          </a:p>
        </p:txBody>
      </p:sp>
      <p:sp>
        <p:nvSpPr>
          <p:cNvPr id="3" name="文本框 2"/>
          <p:cNvSpPr txBox="1"/>
          <p:nvPr/>
        </p:nvSpPr>
        <p:spPr>
          <a:xfrm>
            <a:off x="2216150" y="2565400"/>
            <a:ext cx="19417665" cy="1107757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ctr" defTabSz="457200" rtl="0" eaLnBrk="1">
              <a:lnSpc>
                <a:spcPct val="150000"/>
              </a:lnSpc>
              <a:spcBef>
                <a:spcPts val="0"/>
              </a:spcBef>
              <a:spcAft>
                <a:spcPts val="0"/>
              </a:spcAft>
              <a:buClrTx/>
              <a:buSzTx/>
              <a:buFontTx/>
              <a:buNone/>
            </a:pPr>
            <a:r>
              <a:rPr lang="zh-CN" altLang="en-US"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已有合作的课题组转为稳定合作的报价谈判</a:t>
            </a:r>
            <a:r>
              <a:rPr lang="en-US" altLang="zh-CN"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a:t>
            </a:r>
            <a:r>
              <a:rPr lang="zh-CN" altLang="en-US"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场景三</a:t>
            </a:r>
            <a:endParaRPr lang="zh-CN" altLang="en-US" sz="440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角色1：销售</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角色2：采购王博士 </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角色3：老板卢老师</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剧情介绍：卢老师是定量老客户，组里每年新换一个学生做采购，按 照传统，每年来还价降20块钱。正常拜访时，今年的新采购王博士， 跟销售说，卢老师现在经费紧张，竞争对手YS过来了给了</a:t>
            </a:r>
            <a:r>
              <a:rPr kumimoji="0" 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25</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0元/包的 价格，也测试了，没有问题，现在要求降价，说如果给4</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0还可以订 购，不给的话就要换品牌了，现在销售要去找王博士谈定量事情。 （现在组里的价格是</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6</a:t>
            </a:r>
            <a:r>
              <a:rPr kumimoji="0" lang="en-US" altLang="zh-CN"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10</a:t>
            </a:r>
            <a:r>
              <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元/包买一送一）</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r>
              <a:rPr lang="zh-CN" altLang="en-US" sz="3600">
                <a:solidFill>
                  <a:schemeClr val="accent1"/>
                </a:solidFill>
                <a:sym typeface="+mn-ea"/>
              </a:rPr>
              <a:t>制定什么策略，对拿下订单有促进作用，每个小组用纸写下来，</a:t>
            </a:r>
            <a:r>
              <a:rPr lang="en-US" altLang="zh-CN" sz="3600">
                <a:solidFill>
                  <a:schemeClr val="accent1"/>
                </a:solidFill>
                <a:sym typeface="+mn-ea"/>
              </a:rPr>
              <a:t>5</a:t>
            </a:r>
            <a:r>
              <a:rPr lang="zh-CN" altLang="en-US" sz="3600">
                <a:solidFill>
                  <a:schemeClr val="accent1"/>
                </a:solidFill>
                <a:sym typeface="+mn-ea"/>
              </a:rPr>
              <a:t>分钟时间。</a:t>
            </a: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eaLnBrk="1">
              <a:lnSpc>
                <a:spcPct val="150000"/>
              </a:lnSpc>
              <a:spcBef>
                <a:spcPts val="0"/>
              </a:spcBef>
              <a:spcAft>
                <a:spcPts val="0"/>
              </a:spcAft>
              <a:buClrTx/>
              <a:buSzTx/>
              <a:buFontTx/>
              <a:buNone/>
            </a:pPr>
            <a:endParaRPr kumimoji="0" lang="zh-CN" altLang="en-US" sz="36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sym typeface="+mn-ea"/>
              </a:rPr>
              <a:t>场景三：要点解析</a:t>
            </a:r>
            <a:endParaRPr lang="zh-CN" altLang="en-US"/>
          </a:p>
        </p:txBody>
      </p:sp>
      <p:sp>
        <p:nvSpPr>
          <p:cNvPr id="2" name="文本框 1"/>
          <p:cNvSpPr txBox="1"/>
          <p:nvPr/>
        </p:nvSpPr>
        <p:spPr>
          <a:xfrm>
            <a:off x="2640965" y="2864485"/>
            <a:ext cx="10638790" cy="74764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eaLnBrk="1">
              <a:lnSpc>
                <a:spcPct val="200000"/>
              </a:lnSpc>
              <a:spcBef>
                <a:spcPts val="0"/>
              </a:spcBef>
              <a:spcAft>
                <a:spcPts val="0"/>
              </a:spcAft>
              <a:buClrTx/>
              <a:buSzTx/>
              <a:buFontTx/>
              <a:buNone/>
            </a:pPr>
            <a:r>
              <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rPr>
              <a:t>1，我们的优势，竞争对手比较 </a:t>
            </a:r>
            <a:endPar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rPr>
              <a:t>2，老师换品牌的有没有风险 </a:t>
            </a:r>
            <a:endPar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rPr>
              <a:t>3，是否可以签长期协议 </a:t>
            </a:r>
            <a:endPar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rPr>
              <a:t>4，真的要到</a:t>
            </a:r>
            <a:r>
              <a:rPr kumimoji="0" lang="en-US" altLang="zh-CN" sz="4800" b="1" i="0" u="none" strike="noStrike" cap="none" spc="0" normalizeH="0" baseline="0">
                <a:ln>
                  <a:noFill/>
                </a:ln>
                <a:solidFill>
                  <a:srgbClr val="01429D"/>
                </a:solidFill>
                <a:effectLst/>
                <a:uFillTx/>
                <a:latin typeface="+mj-ea"/>
                <a:ea typeface="+mj-ea"/>
                <a:cs typeface="+mj-ea"/>
                <a:sym typeface="Century Gothic" panose="020B0502020202020204"/>
              </a:rPr>
              <a:t>2</a:t>
            </a:r>
            <a:r>
              <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rPr>
              <a:t>00？ </a:t>
            </a:r>
            <a:endPar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endParaRPr>
          </a:p>
          <a:p>
            <a:pPr marL="0" marR="0" indent="0" algn="l" defTabSz="457200" rtl="0" eaLnBrk="1">
              <a:lnSpc>
                <a:spcPct val="200000"/>
              </a:lnSpc>
              <a:spcBef>
                <a:spcPts val="0"/>
              </a:spcBef>
              <a:spcAft>
                <a:spcPts val="0"/>
              </a:spcAft>
              <a:buClrTx/>
              <a:buSzTx/>
              <a:buFontTx/>
              <a:buNone/>
            </a:pPr>
            <a:r>
              <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rPr>
              <a:t>5，以前做过的事情搬出来</a:t>
            </a:r>
            <a:endParaRPr kumimoji="0" lang="zh-CN" altLang="en-US" sz="4800" b="1" i="0" u="none" strike="noStrike" cap="none" spc="0" normalizeH="0" baseline="0">
              <a:ln>
                <a:noFill/>
              </a:ln>
              <a:solidFill>
                <a:srgbClr val="01429D"/>
              </a:solidFill>
              <a:effectLst/>
              <a:uFillTx/>
              <a:latin typeface="+mj-ea"/>
              <a:ea typeface="+mj-ea"/>
              <a:cs typeface="+mj-ea"/>
              <a:sym typeface="Century Gothic" panose="020B0502020202020204"/>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a:solidFill>
                  <a:schemeClr val="bg1">
                    <a:lumMod val="1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了解客户想法和态度</a:t>
            </a:r>
            <a:endParaRPr lang="zh-CN" altLang="en-US"/>
          </a:p>
        </p:txBody>
      </p:sp>
      <p:sp>
        <p:nvSpPr>
          <p:cNvPr id="3" name="灯片编号占位符 2"/>
          <p:cNvSpPr>
            <a:spLocks noGrp="1"/>
          </p:cNvSpPr>
          <p:nvPr>
            <p:ph type="sldNum" sz="quarter" idx="4"/>
          </p:nvPr>
        </p:nvSpPr>
        <p:spPr/>
        <p:txBody>
          <a:bodyPr/>
          <a:lstStyle/>
          <a:p>
            <a:fld id="{5DBDF394-4004-4725-A18E-4333D3E3DC17}" type="slidenum">
              <a:rPr lang="zh-CN" altLang="en-US" smtClean="0"/>
            </a:fld>
            <a:endParaRPr lang="zh-CN" altLang="en-US"/>
          </a:p>
        </p:txBody>
      </p:sp>
      <p:sp>
        <p:nvSpPr>
          <p:cNvPr id="4" name="文本框 3"/>
          <p:cNvSpPr txBox="1"/>
          <p:nvPr/>
        </p:nvSpPr>
        <p:spPr>
          <a:xfrm>
            <a:off x="1140778" y="7943850"/>
            <a:ext cx="17733010" cy="45529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l" defTabSz="457200" rtl="0" fontAlgn="auto" latinLnBrk="0" hangingPunct="0">
              <a:lnSpc>
                <a:spcPct val="200000"/>
              </a:lnSpc>
              <a:spcBef>
                <a:spcPts val="0"/>
              </a:spcBef>
              <a:spcAft>
                <a:spcPts val="0"/>
              </a:spcAft>
              <a:buClrTx/>
              <a:buSzTx/>
              <a:buFontTx/>
              <a:buNone/>
            </a:pP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小结：</a:t>
            </a:r>
            <a:endPar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457200" rtl="0" fontAlgn="auto" latinLnBrk="0" hangingPunct="0">
              <a:lnSpc>
                <a:spcPct val="200000"/>
              </a:lnSpc>
              <a:spcBef>
                <a:spcPts val="0"/>
              </a:spcBef>
              <a:spcAft>
                <a:spcPts val="0"/>
              </a:spcAft>
              <a:buClrTx/>
              <a:buSzTx/>
              <a:buFontTx/>
              <a:buNone/>
            </a:pP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谈判的对象可能是一个课题组或者一个单位但是归根最后是人与人的直接交流，所以找对关键影响人是关键</a:t>
            </a:r>
            <a:endPar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200000"/>
              </a:lnSpc>
              <a:spcBef>
                <a:spcPts val="0"/>
              </a:spcBef>
              <a:spcAft>
                <a:spcPts val="0"/>
              </a:spcAft>
              <a:buClrTx/>
              <a:buSzTx/>
              <a:buFontTx/>
              <a:buNone/>
            </a:pP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2.</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找对人后，分析关键影响人的性格，挖掘真正需求</a:t>
            </a:r>
            <a:endParaRPr kumimoji="0" lang="en-US" altLang="zh-CN"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200000"/>
              </a:lnSpc>
              <a:spcBef>
                <a:spcPts val="0"/>
              </a:spcBef>
              <a:spcAft>
                <a:spcPts val="0"/>
              </a:spcAft>
              <a:buClrTx/>
              <a:buSzTx/>
              <a:buFontTx/>
              <a:buNone/>
            </a:pP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在没判断客户真正需求时不要贸然报价，可能客户的需求是价格之外的东西</a:t>
            </a:r>
            <a:endPar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457200" rtl="0" fontAlgn="auto" latinLnBrk="0" hangingPunct="0">
              <a:lnSpc>
                <a:spcPct val="200000"/>
              </a:lnSpc>
              <a:spcBef>
                <a:spcPts val="0"/>
              </a:spcBef>
              <a:spcAft>
                <a:spcPts val="0"/>
              </a:spcAft>
              <a:buClrTx/>
              <a:buSzTx/>
              <a:buFontTx/>
              <a:buNone/>
            </a:pPr>
            <a:r>
              <a:rPr lang="en-US" altLang="zh-CN"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4.</a:t>
            </a:r>
            <a:r>
              <a:rPr lang="zh-CN" altLang="en-US" dirty="0">
                <a:solidFill>
                  <a:schemeClr val="bg1">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利益谈判的出发点在于课题组本身，故多方了解证实需求，知己知彼才能百战百胜</a:t>
            </a:r>
            <a:endParaRPr kumimoji="0" lang="zh-CN" altLang="en-US" sz="2900" b="1" i="0" u="none" strike="noStrike" cap="none" spc="0" normalizeH="0" baseline="0" dirty="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9" name="矩形: 圆角 8"/>
          <p:cNvSpPr/>
          <p:nvPr/>
        </p:nvSpPr>
        <p:spPr>
          <a:xfrm>
            <a:off x="735106" y="3464820"/>
            <a:ext cx="4105835" cy="781815"/>
          </a:xfrm>
          <a:prstGeom prst="roundRect">
            <a:avLst/>
          </a:prstGeom>
          <a:solidFill>
            <a:schemeClr val="tx1">
              <a:lumMod val="60000"/>
              <a:lumOff val="4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457200" rtl="0" fontAlgn="auto" latinLnBrk="0" hangingPunct="0">
              <a:lnSpc>
                <a:spcPct val="100000"/>
              </a:lnSpc>
              <a:spcBef>
                <a:spcPts val="0"/>
              </a:spcBef>
              <a:spcAft>
                <a:spcPts val="0"/>
              </a:spcAft>
              <a:buClrTx/>
              <a:buSzTx/>
              <a:buFontTx/>
              <a:buNone/>
            </a:pPr>
            <a:r>
              <a:rPr lang="zh-CN" altLang="en-US" sz="4000" b="0" dirty="0">
                <a:solidFill>
                  <a:srgbClr val="464646"/>
                </a:solidFill>
                <a:latin typeface="微软雅黑" panose="020B0503020204020204" pitchFamily="34" charset="-122"/>
                <a:ea typeface="微软雅黑" panose="020B0503020204020204" pitchFamily="34" charset="-122"/>
                <a:cs typeface="+mj-cs"/>
                <a:sym typeface="Helvetica"/>
              </a:rPr>
              <a:t>找到关键决策人</a:t>
            </a:r>
            <a:endPar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1" name="矩形: 圆角 10"/>
          <p:cNvSpPr/>
          <p:nvPr/>
        </p:nvSpPr>
        <p:spPr>
          <a:xfrm>
            <a:off x="6553199" y="3464133"/>
            <a:ext cx="4105835" cy="783189"/>
          </a:xfrm>
          <a:prstGeom prst="roundRect">
            <a:avLst/>
          </a:prstGeom>
          <a:solidFill>
            <a:schemeClr val="tx1">
              <a:lumMod val="60000"/>
              <a:lumOff val="4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rPr>
              <a:t>分析决策人性格</a:t>
            </a:r>
            <a:endPar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2" name="矩形: 圆角 11"/>
          <p:cNvSpPr/>
          <p:nvPr/>
        </p:nvSpPr>
        <p:spPr>
          <a:xfrm>
            <a:off x="12371293" y="3426390"/>
            <a:ext cx="4105835" cy="783189"/>
          </a:xfrm>
          <a:prstGeom prst="roundRect">
            <a:avLst/>
          </a:prstGeom>
          <a:solidFill>
            <a:schemeClr val="tx1">
              <a:lumMod val="60000"/>
              <a:lumOff val="4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rPr>
              <a:t>了解需求</a:t>
            </a:r>
            <a:endPar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3" name="矩形: 圆角 12"/>
          <p:cNvSpPr/>
          <p:nvPr/>
        </p:nvSpPr>
        <p:spPr>
          <a:xfrm>
            <a:off x="18426131" y="3498184"/>
            <a:ext cx="5581349" cy="715085"/>
          </a:xfrm>
          <a:prstGeom prst="roundRect">
            <a:avLst/>
          </a:prstGeom>
          <a:solidFill>
            <a:schemeClr val="tx1">
              <a:lumMod val="60000"/>
              <a:lumOff val="4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457200" rtl="0" fontAlgn="auto" latinLnBrk="0" hangingPunct="0">
              <a:lnSpc>
                <a:spcPct val="100000"/>
              </a:lnSpc>
              <a:spcBef>
                <a:spcPts val="0"/>
              </a:spcBef>
              <a:spcAft>
                <a:spcPts val="0"/>
              </a:spcAft>
              <a:buClrTx/>
              <a:buSzTx/>
              <a:buFontTx/>
              <a:buNone/>
            </a:pPr>
            <a:r>
              <a:rPr lang="zh-CN" altLang="en-US" sz="3600" b="0" dirty="0">
                <a:solidFill>
                  <a:srgbClr val="464646"/>
                </a:solidFill>
                <a:latin typeface="微软雅黑" panose="020B0503020204020204" pitchFamily="34" charset="-122"/>
                <a:ea typeface="微软雅黑" panose="020B0503020204020204" pitchFamily="34" charset="-122"/>
                <a:cs typeface="+mj-cs"/>
                <a:sym typeface="Helvetica"/>
              </a:rPr>
              <a:t>能给决策人带来什么利益</a:t>
            </a:r>
            <a:endParaRPr kumimoji="0" lang="zh-CN" altLang="en-US" sz="36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4" name="矩形: 圆角 13"/>
          <p:cNvSpPr/>
          <p:nvPr/>
        </p:nvSpPr>
        <p:spPr>
          <a:xfrm>
            <a:off x="12371293" y="7122925"/>
            <a:ext cx="6373905" cy="783189"/>
          </a:xfrm>
          <a:prstGeom prst="roundRect">
            <a:avLst/>
          </a:prstGeom>
          <a:solidFill>
            <a:schemeClr val="tx1">
              <a:lumMod val="60000"/>
              <a:lumOff val="4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rPr>
              <a:t>决策人需要给我们什么回应</a:t>
            </a:r>
            <a:endPar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5" name="矩形: 圆角 14"/>
          <p:cNvSpPr/>
          <p:nvPr/>
        </p:nvSpPr>
        <p:spPr>
          <a:xfrm>
            <a:off x="4840941" y="7160792"/>
            <a:ext cx="4105835" cy="783189"/>
          </a:xfrm>
          <a:prstGeom prst="roundRect">
            <a:avLst/>
          </a:prstGeom>
          <a:solidFill>
            <a:schemeClr val="tx1">
              <a:lumMod val="60000"/>
              <a:lumOff val="4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defTabSz="457200" rtl="0" fontAlgn="auto" latinLnBrk="0" hangingPunct="0">
              <a:lnSpc>
                <a:spcPct val="100000"/>
              </a:lnSpc>
              <a:spcBef>
                <a:spcPts val="0"/>
              </a:spcBef>
              <a:spcAft>
                <a:spcPts val="0"/>
              </a:spcAft>
              <a:buClrTx/>
              <a:buSzTx/>
              <a:buFontTx/>
              <a:buNone/>
            </a:pPr>
            <a:r>
              <a:rPr lang="zh-CN" altLang="en-US" sz="4000" b="0" dirty="0">
                <a:solidFill>
                  <a:srgbClr val="464646"/>
                </a:solidFill>
                <a:latin typeface="微软雅黑" panose="020B0503020204020204" pitchFamily="34" charset="-122"/>
                <a:ea typeface="微软雅黑" panose="020B0503020204020204" pitchFamily="34" charset="-122"/>
                <a:cs typeface="微软雅黑" panose="020B0503020204020204" pitchFamily="34" charset="-122"/>
                <a:sym typeface="Helvetica"/>
              </a:rPr>
              <a:t> 成交</a:t>
            </a:r>
            <a:endParaRPr kumimoji="0" lang="zh-CN" altLang="en-US" sz="4000" b="0" i="0" u="none" strike="noStrike" cap="none" spc="0" normalizeH="0" baseline="0" dirty="0">
              <a:ln>
                <a:noFill/>
              </a:ln>
              <a:solidFill>
                <a:srgbClr val="464646"/>
              </a:solidFill>
              <a:effectLst/>
              <a:uFillTx/>
              <a:latin typeface="微软雅黑" panose="020B0503020204020204" pitchFamily="34" charset="-122"/>
              <a:ea typeface="微软雅黑" panose="020B0503020204020204" pitchFamily="34" charset="-122"/>
              <a:cs typeface="微软雅黑" panose="020B0503020204020204" pitchFamily="34" charset="-122"/>
              <a:sym typeface="Helvetica"/>
            </a:endParaRPr>
          </a:p>
        </p:txBody>
      </p:sp>
      <p:sp>
        <p:nvSpPr>
          <p:cNvPr id="16" name="箭头: 右 15"/>
          <p:cNvSpPr/>
          <p:nvPr/>
        </p:nvSpPr>
        <p:spPr>
          <a:xfrm>
            <a:off x="16931676" y="3648359"/>
            <a:ext cx="1039906" cy="380680"/>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8" name="箭头: 右 17"/>
          <p:cNvSpPr/>
          <p:nvPr/>
        </p:nvSpPr>
        <p:spPr>
          <a:xfrm>
            <a:off x="5150632" y="3665386"/>
            <a:ext cx="1039906" cy="380680"/>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19" name="箭头: 右 18"/>
          <p:cNvSpPr/>
          <p:nvPr/>
        </p:nvSpPr>
        <p:spPr>
          <a:xfrm>
            <a:off x="11147610" y="3627446"/>
            <a:ext cx="1039906" cy="380680"/>
          </a:xfrm>
          <a:prstGeom prst="righ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23" name="箭头: 直角双向 22"/>
          <p:cNvSpPr/>
          <p:nvPr/>
        </p:nvSpPr>
        <p:spPr>
          <a:xfrm>
            <a:off x="20439529" y="4446494"/>
            <a:ext cx="1344706" cy="3316941"/>
          </a:xfrm>
          <a:prstGeom prst="leftUp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
        <p:nvSpPr>
          <p:cNvPr id="24" name="箭头: 左 23"/>
          <p:cNvSpPr/>
          <p:nvPr/>
        </p:nvSpPr>
        <p:spPr>
          <a:xfrm>
            <a:off x="9520518" y="7226309"/>
            <a:ext cx="2312894" cy="537126"/>
          </a:xfrm>
          <a:prstGeom prst="leftArrow">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微软雅黑" panose="020B0503020204020204" pitchFamily="34" charset="-122"/>
              <a:ea typeface="微软雅黑" panose="020B0503020204020204" pitchFamily="34" charset="-122"/>
              <a:cs typeface="+mj-cs"/>
              <a:sym typeface="Helvetic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a:sym typeface="+mn-ea"/>
              </a:rPr>
              <a:t>科研端的报价和谈判</a:t>
            </a:r>
            <a:r>
              <a:rPr lang="en-US" altLang="zh-CN">
                <a:sym typeface="+mn-ea"/>
              </a:rPr>
              <a:t>-</a:t>
            </a:r>
            <a:r>
              <a:rPr lang="zh-CN" altLang="en-US">
                <a:sym typeface="+mn-ea"/>
              </a:rPr>
              <a:t>总结</a:t>
            </a:r>
            <a:endParaRPr lang="zh-CN" altLang="en-US">
              <a:sym typeface="+mn-ea"/>
            </a:endParaRPr>
          </a:p>
        </p:txBody>
      </p:sp>
      <p:sp>
        <p:nvSpPr>
          <p:cNvPr id="3" name="灯片编号占位符 2"/>
          <p:cNvSpPr>
            <a:spLocks noGrp="1"/>
          </p:cNvSpPr>
          <p:nvPr>
            <p:ph type="sldNum" sz="quarter" idx="4"/>
          </p:nvPr>
        </p:nvSpPr>
        <p:spPr/>
        <p:txBody>
          <a:bodyPr/>
          <a:lstStyle/>
          <a:p>
            <a:fld id="{5DBDF394-4004-4725-A18E-4333D3E3DC17}" type="slidenum">
              <a:rPr lang="zh-CN" altLang="en-US" smtClean="0"/>
            </a:fld>
            <a:endParaRPr lang="zh-CN" altLang="en-US"/>
          </a:p>
        </p:txBody>
      </p:sp>
      <p:sp>
        <p:nvSpPr>
          <p:cNvPr id="4" name="文本框 3"/>
          <p:cNvSpPr txBox="1"/>
          <p:nvPr/>
        </p:nvSpPr>
        <p:spPr>
          <a:xfrm>
            <a:off x="1314450" y="2212975"/>
            <a:ext cx="217170" cy="36601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a:ln>
                <a:noFill/>
              </a:ln>
              <a:solidFill>
                <a:schemeClr val="accent3"/>
              </a:solidFill>
              <a:effectLst/>
              <a:uFillTx/>
              <a:latin typeface="Century Gothic" panose="020B0502020202020204"/>
              <a:ea typeface="宋体" pitchFamily="2" charset="-122"/>
              <a:cs typeface="Century Gothic" panose="020B0502020202020204"/>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
        <p:nvSpPr>
          <p:cNvPr id="5" name="圆角矩形 4"/>
          <p:cNvSpPr/>
          <p:nvPr/>
        </p:nvSpPr>
        <p:spPr>
          <a:xfrm>
            <a:off x="2273935" y="5305687"/>
            <a:ext cx="2457450" cy="1313926"/>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科研端报价和谈判</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8" name="圆角矩形 7"/>
          <p:cNvSpPr/>
          <p:nvPr/>
        </p:nvSpPr>
        <p:spPr>
          <a:xfrm>
            <a:off x="10593705" y="7080575"/>
            <a:ext cx="1310640" cy="71880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fromWordArt="0" anchor="ctr" anchorCtr="0" forceAA="0" compatLnSpc="1">
            <a:spAutoFit/>
          </a:bodyPr>
          <a:lstStyle/>
          <a:p>
            <a:pPr lvl="0" algn="l"/>
            <a:r>
              <a:rPr lang="zh-CN" altLang="en-US" sz="3600" b="0">
                <a:solidFill>
                  <a:schemeClr val="bg1"/>
                </a:solidFill>
                <a:latin typeface="+mj-lt"/>
                <a:ea typeface="+mj-ea"/>
                <a:cs typeface="+mj-cs"/>
                <a:sym typeface="Helvetica"/>
              </a:rPr>
              <a:t>集中</a:t>
            </a:r>
            <a:endParaRPr lang="zh-CN" altLang="en-US" sz="3600" b="0">
              <a:solidFill>
                <a:schemeClr val="bg1"/>
              </a:solidFill>
              <a:latin typeface="+mj-lt"/>
              <a:ea typeface="+mj-ea"/>
              <a:cs typeface="+mj-cs"/>
              <a:sym typeface="Helvetica"/>
            </a:endParaRPr>
          </a:p>
        </p:txBody>
      </p:sp>
      <p:sp>
        <p:nvSpPr>
          <p:cNvPr id="9" name="圆角矩形 8"/>
          <p:cNvSpPr/>
          <p:nvPr/>
        </p:nvSpPr>
        <p:spPr>
          <a:xfrm>
            <a:off x="10646410" y="4020888"/>
            <a:ext cx="1245235" cy="71360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个人</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10" name="圆角矩形 9"/>
          <p:cNvSpPr/>
          <p:nvPr/>
        </p:nvSpPr>
        <p:spPr>
          <a:xfrm>
            <a:off x="6898640" y="3771883"/>
            <a:ext cx="1362710" cy="132718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竞品信息</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11" name="圆角矩形 10"/>
          <p:cNvSpPr/>
          <p:nvPr/>
        </p:nvSpPr>
        <p:spPr>
          <a:xfrm>
            <a:off x="12462510" y="8768837"/>
            <a:ext cx="1921510" cy="713496"/>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强决策</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12" name="圆角矩形 11"/>
          <p:cNvSpPr/>
          <p:nvPr/>
        </p:nvSpPr>
        <p:spPr>
          <a:xfrm>
            <a:off x="5514975" y="5305710"/>
            <a:ext cx="1125855" cy="1307528"/>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准备阶段</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15" name="圆角矩形 14"/>
          <p:cNvSpPr/>
          <p:nvPr/>
        </p:nvSpPr>
        <p:spPr>
          <a:xfrm>
            <a:off x="8867775" y="5315626"/>
            <a:ext cx="1267460" cy="132135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fromWordArt="0" anchor="ctr" anchorCtr="0" forceAA="0" compatLnSpc="1">
            <a:spAutoFit/>
          </a:bodyPr>
          <a:lstStyle/>
          <a:p>
            <a:pPr lvl="0" algn="l"/>
            <a:r>
              <a:rPr lang="zh-CN" altLang="en-US" sz="3600" b="0">
                <a:solidFill>
                  <a:schemeClr val="bg1"/>
                </a:solidFill>
                <a:latin typeface="+mj-lt"/>
                <a:ea typeface="+mj-ea"/>
                <a:cs typeface="+mj-cs"/>
                <a:sym typeface="Helvetica"/>
              </a:rPr>
              <a:t>报价阶段</a:t>
            </a:r>
            <a:endParaRPr lang="zh-CN" altLang="en-US" sz="3600" b="0">
              <a:solidFill>
                <a:schemeClr val="bg1"/>
              </a:solidFill>
              <a:latin typeface="+mj-lt"/>
              <a:ea typeface="+mj-ea"/>
              <a:cs typeface="+mj-cs"/>
              <a:sym typeface="Helvetica"/>
            </a:endParaRPr>
          </a:p>
        </p:txBody>
      </p:sp>
      <p:cxnSp>
        <p:nvCxnSpPr>
          <p:cNvPr id="32" name="直接连接符 31"/>
          <p:cNvCxnSpPr/>
          <p:nvPr/>
        </p:nvCxnSpPr>
        <p:spPr>
          <a:xfrm>
            <a:off x="4749165" y="5993765"/>
            <a:ext cx="617855"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6" name="左大括号 5"/>
          <p:cNvSpPr/>
          <p:nvPr/>
        </p:nvSpPr>
        <p:spPr>
          <a:xfrm>
            <a:off x="6577965" y="4405630"/>
            <a:ext cx="320675" cy="317627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400" b="0" i="0" u="none" strike="noStrike" cap="none" spc="0" normalizeH="0" baseline="0">
              <a:ln>
                <a:noFill/>
              </a:ln>
              <a:solidFill>
                <a:srgbClr val="000000"/>
              </a:solidFill>
              <a:effectLst/>
              <a:uFillTx/>
            </a:endParaRPr>
          </a:p>
        </p:txBody>
      </p:sp>
      <p:sp>
        <p:nvSpPr>
          <p:cNvPr id="13" name="圆角矩形 12"/>
          <p:cNvSpPr/>
          <p:nvPr/>
        </p:nvSpPr>
        <p:spPr>
          <a:xfrm>
            <a:off x="7061835" y="6797574"/>
            <a:ext cx="1146810" cy="130957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组内信息</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14" name="右大括号 13"/>
          <p:cNvSpPr/>
          <p:nvPr/>
        </p:nvSpPr>
        <p:spPr>
          <a:xfrm>
            <a:off x="8109585" y="4317365"/>
            <a:ext cx="729615" cy="3284220"/>
          </a:xfrm>
          <a:prstGeom prst="righ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400" b="0" i="0" u="none" strike="noStrike" cap="none" spc="0" normalizeH="0" baseline="0">
              <a:ln>
                <a:noFill/>
              </a:ln>
              <a:solidFill>
                <a:srgbClr val="000000"/>
              </a:solidFill>
              <a:effectLst/>
              <a:uFillTx/>
            </a:endParaRPr>
          </a:p>
        </p:txBody>
      </p:sp>
      <p:sp>
        <p:nvSpPr>
          <p:cNvPr id="17" name="左大括号 16"/>
          <p:cNvSpPr/>
          <p:nvPr/>
        </p:nvSpPr>
        <p:spPr>
          <a:xfrm>
            <a:off x="10230485" y="4425315"/>
            <a:ext cx="320675" cy="317627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400" b="0" i="0" u="none" strike="noStrike" cap="none" spc="0" normalizeH="0" baseline="0">
              <a:ln>
                <a:noFill/>
              </a:ln>
              <a:solidFill>
                <a:srgbClr val="000000"/>
              </a:solidFill>
              <a:effectLst/>
              <a:uFillTx/>
            </a:endParaRPr>
          </a:p>
        </p:txBody>
      </p:sp>
      <p:sp>
        <p:nvSpPr>
          <p:cNvPr id="22" name="左大括号 21"/>
          <p:cNvSpPr/>
          <p:nvPr/>
        </p:nvSpPr>
        <p:spPr>
          <a:xfrm>
            <a:off x="11971020" y="5984240"/>
            <a:ext cx="320675" cy="317627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400" b="0" i="0" u="none" strike="noStrike" cap="none" spc="0" normalizeH="0" baseline="0">
              <a:ln>
                <a:noFill/>
              </a:ln>
              <a:solidFill>
                <a:srgbClr val="000000"/>
              </a:solidFill>
              <a:effectLst/>
              <a:uFillTx/>
            </a:endParaRPr>
          </a:p>
        </p:txBody>
      </p:sp>
      <p:sp>
        <p:nvSpPr>
          <p:cNvPr id="23" name="圆角矩形 22"/>
          <p:cNvSpPr/>
          <p:nvPr/>
        </p:nvSpPr>
        <p:spPr>
          <a:xfrm>
            <a:off x="12491720" y="5634063"/>
            <a:ext cx="1863090" cy="718768"/>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弱决策</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24" name="右大括号 23"/>
          <p:cNvSpPr/>
          <p:nvPr/>
        </p:nvSpPr>
        <p:spPr>
          <a:xfrm>
            <a:off x="14426565" y="5984240"/>
            <a:ext cx="729615" cy="3284220"/>
          </a:xfrm>
          <a:prstGeom prst="righ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400" b="0" i="0" u="none" strike="noStrike" cap="none" spc="0" normalizeH="0" baseline="0">
              <a:ln>
                <a:noFill/>
              </a:ln>
              <a:solidFill>
                <a:srgbClr val="000000"/>
              </a:solidFill>
              <a:effectLst/>
              <a:uFillTx/>
            </a:endParaRPr>
          </a:p>
        </p:txBody>
      </p:sp>
      <p:sp>
        <p:nvSpPr>
          <p:cNvPr id="34" name="圆角矩形 33"/>
          <p:cNvSpPr/>
          <p:nvPr/>
        </p:nvSpPr>
        <p:spPr>
          <a:xfrm>
            <a:off x="15156180" y="6855413"/>
            <a:ext cx="1477645" cy="132724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谈判阶段</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36" name="左大括号 35"/>
          <p:cNvSpPr/>
          <p:nvPr/>
        </p:nvSpPr>
        <p:spPr>
          <a:xfrm>
            <a:off x="16633825" y="5930900"/>
            <a:ext cx="320675" cy="317627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400" b="0" i="0" u="none" strike="noStrike" cap="none" spc="0" normalizeH="0" baseline="0">
              <a:ln>
                <a:noFill/>
              </a:ln>
              <a:solidFill>
                <a:srgbClr val="000000"/>
              </a:solidFill>
              <a:effectLst/>
              <a:uFillTx/>
            </a:endParaRPr>
          </a:p>
        </p:txBody>
      </p:sp>
      <p:sp>
        <p:nvSpPr>
          <p:cNvPr id="37" name="圆角矩形 36"/>
          <p:cNvSpPr/>
          <p:nvPr/>
        </p:nvSpPr>
        <p:spPr>
          <a:xfrm>
            <a:off x="17244695" y="5670573"/>
            <a:ext cx="2588895" cy="718774"/>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谈判前准备</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
        <p:nvSpPr>
          <p:cNvPr id="38" name="圆角矩形 37"/>
          <p:cNvSpPr/>
          <p:nvPr/>
        </p:nvSpPr>
        <p:spPr>
          <a:xfrm>
            <a:off x="17244695" y="8768807"/>
            <a:ext cx="2620645" cy="713556"/>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ea"/>
                <a:ea typeface="+mj-ea"/>
                <a:cs typeface="+mj-ea"/>
                <a:sym typeface="Helvetica"/>
              </a:rPr>
              <a:t>主动邀单</a:t>
            </a:r>
            <a:endParaRPr kumimoji="0" lang="zh-CN" altLang="en-US" sz="3600" b="0" i="0" u="none" strike="noStrike" cap="none" spc="0" normalizeH="0" baseline="0">
              <a:ln>
                <a:noFill/>
              </a:ln>
              <a:solidFill>
                <a:schemeClr val="bg1"/>
              </a:solidFill>
              <a:effectLst/>
              <a:uFillTx/>
              <a:latin typeface="+mj-ea"/>
              <a:ea typeface="+mj-ea"/>
              <a:cs typeface="+mj-ea"/>
              <a:sym typeface="Helvetica"/>
            </a:endParaRPr>
          </a:p>
        </p:txBody>
      </p:sp>
      <p:sp>
        <p:nvSpPr>
          <p:cNvPr id="39" name="圆角矩形 38"/>
          <p:cNvSpPr/>
          <p:nvPr/>
        </p:nvSpPr>
        <p:spPr>
          <a:xfrm>
            <a:off x="17221200" y="7219344"/>
            <a:ext cx="2718435" cy="719398"/>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bg1"/>
                </a:solidFill>
                <a:effectLst/>
                <a:uFillTx/>
                <a:latin typeface="+mj-lt"/>
                <a:ea typeface="+mj-ea"/>
                <a:cs typeface="+mj-cs"/>
                <a:sym typeface="Helvetica"/>
              </a:rPr>
              <a:t>谈判三部曲</a:t>
            </a:r>
            <a:endParaRPr kumimoji="0" lang="zh-CN" altLang="en-US" sz="3600" b="0" i="0" u="none" strike="noStrike" cap="none" spc="0" normalizeH="0" baseline="0">
              <a:ln>
                <a:noFill/>
              </a:ln>
              <a:solidFill>
                <a:schemeClr val="bg1"/>
              </a:solidFill>
              <a:effectLst/>
              <a:uFillTx/>
              <a:latin typeface="+mj-lt"/>
              <a:ea typeface="+mj-ea"/>
              <a:cs typeface="+mj-cs"/>
              <a:sym typeface="Helvetica"/>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10300493" y="5690163"/>
            <a:ext cx="12301061" cy="2335674"/>
          </a:xfrm>
        </p:spPr>
        <p:txBody>
          <a:bodyPr/>
          <a:lstStyle/>
          <a:p>
            <a:r>
              <a:rPr lang="zh-CN" altLang="en-US" sz="8800" b="1">
                <a:latin typeface="+mj-ea"/>
              </a:rPr>
              <a:t>报价前的准备</a:t>
            </a:r>
            <a:r>
              <a:rPr lang="en-US" altLang="zh-CN" sz="8800" b="1">
                <a:latin typeface="+mj-ea"/>
              </a:rPr>
              <a:t>     </a:t>
            </a:r>
            <a:endParaRPr lang="en-US" altLang="zh-CN" sz="8800" b="1">
              <a:latin typeface="+mj-ea"/>
            </a:endParaRPr>
          </a:p>
          <a:p>
            <a:r>
              <a:rPr lang="en-US" altLang="zh-CN" sz="2400" b="1">
                <a:latin typeface="+mj-ea"/>
              </a:rPr>
              <a:t>                                                                                                         </a:t>
            </a:r>
            <a:endParaRPr lang="zh-CN" altLang="en-US" sz="2400" b="1">
              <a:latin typeface="+mj-ea"/>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ltLang="en-US"/>
              <a:t>课题组信息</a:t>
            </a:r>
            <a:r>
              <a:rPr lang="en-US" altLang="zh-CN"/>
              <a:t>-</a:t>
            </a:r>
            <a:r>
              <a:rPr lang="zh-CN" altLang="en-US"/>
              <a:t>竞品信息</a:t>
            </a:r>
            <a:endParaRPr lang="zh-CN" altLang="en-US"/>
          </a:p>
        </p:txBody>
      </p:sp>
      <p:sp>
        <p:nvSpPr>
          <p:cNvPr id="4" name="圆角矩形 3"/>
          <p:cNvSpPr/>
          <p:nvPr/>
        </p:nvSpPr>
        <p:spPr>
          <a:xfrm>
            <a:off x="1883410" y="5645089"/>
            <a:ext cx="2680970" cy="918333"/>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800" b="0" i="0" u="none" strike="noStrike" cap="none" spc="0" normalizeH="0" baseline="0">
                <a:ln>
                  <a:noFill/>
                </a:ln>
                <a:solidFill>
                  <a:schemeClr val="bg1"/>
                </a:solidFill>
                <a:effectLst/>
                <a:uFillTx/>
                <a:latin typeface="+mj-lt"/>
                <a:ea typeface="+mj-ea"/>
                <a:cs typeface="+mj-cs"/>
                <a:sym typeface="Helvetica"/>
              </a:rPr>
              <a:t>竞品信息</a:t>
            </a:r>
            <a:endParaRPr kumimoji="0" lang="zh-CN" altLang="en-US" sz="4800" b="0" i="0" u="none" strike="noStrike" cap="none" spc="0" normalizeH="0" baseline="0">
              <a:ln>
                <a:noFill/>
              </a:ln>
              <a:solidFill>
                <a:schemeClr val="bg1"/>
              </a:solidFill>
              <a:effectLst/>
              <a:uFillTx/>
              <a:latin typeface="+mj-lt"/>
              <a:ea typeface="+mj-ea"/>
              <a:cs typeface="+mj-cs"/>
              <a:sym typeface="Helvetica"/>
            </a:endParaRPr>
          </a:p>
        </p:txBody>
      </p:sp>
      <p:sp>
        <p:nvSpPr>
          <p:cNvPr id="7" name="左大括号 6"/>
          <p:cNvSpPr/>
          <p:nvPr/>
        </p:nvSpPr>
        <p:spPr>
          <a:xfrm>
            <a:off x="4697730" y="2922905"/>
            <a:ext cx="495300" cy="6362700"/>
          </a:xfrm>
          <a:prstGeom prst="leftBrace">
            <a:avLst/>
          </a:prstGeom>
          <a:noFill/>
          <a:ln w="25400" cap="flat">
            <a:solidFill>
              <a:schemeClr val="accent1"/>
            </a:solid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8" name="圆角矩形 7"/>
          <p:cNvSpPr/>
          <p:nvPr/>
        </p:nvSpPr>
        <p:spPr>
          <a:xfrm>
            <a:off x="5326380" y="7941240"/>
            <a:ext cx="2374265" cy="78182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fromWordArt="0" anchor="ctr" anchorCtr="0" forceAA="0" compatLnSpc="1">
            <a:spAutoFit/>
          </a:bodyPr>
          <a:lstStyle/>
          <a:p>
            <a:pPr lvl="0" algn="l"/>
            <a:r>
              <a:rPr lang="zh-CN" altLang="en-US" sz="4000" b="0" dirty="0">
                <a:solidFill>
                  <a:schemeClr val="bg1"/>
                </a:solidFill>
                <a:latin typeface="+mj-lt"/>
                <a:ea typeface="+mj-ea"/>
                <a:cs typeface="+mj-cs"/>
                <a:sym typeface="Helvetica"/>
              </a:rPr>
              <a:t>采购数量</a:t>
            </a:r>
            <a:endParaRPr lang="zh-CN" altLang="en-US" sz="4000" b="0" dirty="0">
              <a:solidFill>
                <a:schemeClr val="bg1"/>
              </a:solidFill>
              <a:latin typeface="+mj-lt"/>
              <a:ea typeface="+mj-ea"/>
              <a:cs typeface="+mj-cs"/>
              <a:sym typeface="Helvetica"/>
            </a:endParaRPr>
          </a:p>
        </p:txBody>
      </p:sp>
      <p:sp>
        <p:nvSpPr>
          <p:cNvPr id="9" name="圆角矩形 8"/>
          <p:cNvSpPr/>
          <p:nvPr/>
        </p:nvSpPr>
        <p:spPr>
          <a:xfrm>
            <a:off x="5326380" y="6567705"/>
            <a:ext cx="2393950" cy="78188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chemeClr val="bg1"/>
                </a:solidFill>
                <a:effectLst/>
                <a:uFillTx/>
                <a:latin typeface="+mj-lt"/>
                <a:ea typeface="+mj-ea"/>
                <a:cs typeface="+mj-cs"/>
                <a:sym typeface="Helvetica"/>
              </a:rPr>
              <a:t>使用感受</a:t>
            </a:r>
            <a:endParaRPr kumimoji="0" lang="zh-CN" altLang="en-US" sz="4000" b="0" i="0" u="none" strike="noStrike" cap="none" spc="0" normalizeH="0" baseline="0" dirty="0">
              <a:ln>
                <a:noFill/>
              </a:ln>
              <a:solidFill>
                <a:schemeClr val="bg1"/>
              </a:solidFill>
              <a:effectLst/>
              <a:uFillTx/>
              <a:latin typeface="+mj-lt"/>
              <a:ea typeface="+mj-ea"/>
              <a:cs typeface="+mj-cs"/>
              <a:sym typeface="Helvetica"/>
            </a:endParaRPr>
          </a:p>
        </p:txBody>
      </p:sp>
      <p:sp>
        <p:nvSpPr>
          <p:cNvPr id="10" name="圆角矩形 9"/>
          <p:cNvSpPr/>
          <p:nvPr/>
        </p:nvSpPr>
        <p:spPr>
          <a:xfrm>
            <a:off x="5326380" y="5189120"/>
            <a:ext cx="2355850" cy="78188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chemeClr val="bg1"/>
                </a:solidFill>
                <a:effectLst/>
                <a:uFillTx/>
                <a:latin typeface="+mj-lt"/>
                <a:ea typeface="+mj-ea"/>
                <a:cs typeface="+mj-cs"/>
                <a:sym typeface="Helvetica"/>
              </a:rPr>
              <a:t>竞品策略</a:t>
            </a:r>
            <a:endParaRPr kumimoji="0" lang="zh-CN" altLang="en-US" sz="4000" b="0" i="0" u="none" strike="noStrike" cap="none" spc="0" normalizeH="0" baseline="0" dirty="0">
              <a:ln>
                <a:noFill/>
              </a:ln>
              <a:solidFill>
                <a:schemeClr val="bg1"/>
              </a:solidFill>
              <a:effectLst/>
              <a:uFillTx/>
              <a:latin typeface="+mj-lt"/>
              <a:ea typeface="+mj-ea"/>
              <a:cs typeface="+mj-cs"/>
              <a:sym typeface="Helvetica"/>
            </a:endParaRPr>
          </a:p>
        </p:txBody>
      </p:sp>
      <p:sp>
        <p:nvSpPr>
          <p:cNvPr id="11" name="圆角矩形 10"/>
          <p:cNvSpPr/>
          <p:nvPr/>
        </p:nvSpPr>
        <p:spPr>
          <a:xfrm>
            <a:off x="5326380" y="3806126"/>
            <a:ext cx="2353945" cy="781813"/>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chemeClr val="bg1"/>
                </a:solidFill>
                <a:effectLst/>
                <a:uFillTx/>
                <a:latin typeface="+mj-lt"/>
                <a:ea typeface="+mj-ea"/>
                <a:cs typeface="+mj-cs"/>
                <a:sym typeface="Helvetica"/>
              </a:rPr>
              <a:t>竞品单价</a:t>
            </a:r>
            <a:endParaRPr kumimoji="0" lang="zh-CN" altLang="en-US" sz="4000" b="0" i="0" u="none" strike="noStrike" cap="none" spc="0" normalizeH="0" baseline="0" dirty="0">
              <a:ln>
                <a:noFill/>
              </a:ln>
              <a:solidFill>
                <a:schemeClr val="bg1"/>
              </a:solidFill>
              <a:effectLst/>
              <a:uFillTx/>
              <a:latin typeface="+mj-lt"/>
              <a:ea typeface="+mj-ea"/>
              <a:cs typeface="+mj-cs"/>
              <a:sym typeface="Helvetica"/>
            </a:endParaRPr>
          </a:p>
        </p:txBody>
      </p:sp>
      <p:sp>
        <p:nvSpPr>
          <p:cNvPr id="12" name="圆角矩形 11"/>
          <p:cNvSpPr/>
          <p:nvPr/>
        </p:nvSpPr>
        <p:spPr>
          <a:xfrm>
            <a:off x="5326380" y="2418615"/>
            <a:ext cx="2355850" cy="78188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457200" rtl="0" fontAlgn="auto" latinLnBrk="0" hangingPunct="0">
              <a:lnSpc>
                <a:spcPct val="100000"/>
              </a:lnSpc>
              <a:spcBef>
                <a:spcPts val="0"/>
              </a:spcBef>
              <a:spcAft>
                <a:spcPts val="0"/>
              </a:spcAft>
              <a:buClrTx/>
              <a:buSzTx/>
              <a:buFontTx/>
              <a:buNone/>
            </a:pPr>
            <a:r>
              <a:rPr kumimoji="0" lang="zh-CN" altLang="en-US" sz="4000" b="0" i="0" u="none" strike="noStrike" cap="none" spc="0" normalizeH="0" baseline="0" dirty="0">
                <a:ln>
                  <a:noFill/>
                </a:ln>
                <a:solidFill>
                  <a:schemeClr val="bg1"/>
                </a:solidFill>
                <a:effectLst/>
                <a:uFillTx/>
                <a:latin typeface="+mj-lt"/>
                <a:ea typeface="+mj-ea"/>
                <a:cs typeface="+mj-cs"/>
                <a:sym typeface="Helvetica"/>
              </a:rPr>
              <a:t>竞品</a:t>
            </a:r>
            <a:r>
              <a:rPr lang="zh-CN" altLang="en-US" sz="4000" b="0" dirty="0">
                <a:solidFill>
                  <a:schemeClr val="bg1"/>
                </a:solidFill>
                <a:latin typeface="+mj-lt"/>
                <a:ea typeface="+mj-ea"/>
                <a:cs typeface="+mj-cs"/>
                <a:sym typeface="Helvetica"/>
              </a:rPr>
              <a:t>卖点</a:t>
            </a:r>
            <a:endParaRPr kumimoji="0" lang="zh-CN" altLang="en-US" sz="4000" b="0" i="0" u="none" strike="noStrike" cap="none" spc="0" normalizeH="0" baseline="0" dirty="0">
              <a:ln>
                <a:noFill/>
              </a:ln>
              <a:solidFill>
                <a:schemeClr val="bg1"/>
              </a:solidFill>
              <a:effectLst/>
              <a:uFillTx/>
              <a:latin typeface="+mj-lt"/>
              <a:ea typeface="+mj-ea"/>
              <a:cs typeface="+mj-cs"/>
              <a:sym typeface="Helvetica"/>
            </a:endParaRPr>
          </a:p>
        </p:txBody>
      </p:sp>
      <p:sp>
        <p:nvSpPr>
          <p:cNvPr id="15" name="圆角矩形 14"/>
          <p:cNvSpPr/>
          <p:nvPr/>
        </p:nvSpPr>
        <p:spPr>
          <a:xfrm>
            <a:off x="5326380" y="9310608"/>
            <a:ext cx="2412365" cy="783115"/>
          </a:xfrm>
          <a:prstGeom prst="roundRect">
            <a:avLst/>
          </a:prstGeom>
          <a:solidFill>
            <a:srgbClr val="01429D">
              <a:alpha val="57000"/>
            </a:srgbClr>
          </a:solidFill>
          <a:ln w="25400" cap="flat">
            <a:noFill/>
            <a:prstDash val="solid"/>
            <a:round/>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fromWordArt="0" anchor="ctr" anchorCtr="0" forceAA="0" compatLnSpc="1">
            <a:spAutoFit/>
          </a:bodyPr>
          <a:lstStyle/>
          <a:p>
            <a:pPr lvl="0" algn="l"/>
            <a:r>
              <a:rPr lang="zh-CN" altLang="en-US" sz="4000" b="0" dirty="0">
                <a:solidFill>
                  <a:schemeClr val="bg1"/>
                </a:solidFill>
                <a:latin typeface="+mj-lt"/>
                <a:ea typeface="+mj-ea"/>
                <a:cs typeface="+mj-cs"/>
                <a:sym typeface="Helvetica"/>
              </a:rPr>
              <a:t>采购原因</a:t>
            </a:r>
            <a:endParaRPr lang="zh-CN" altLang="en-US" sz="4000" b="0" dirty="0">
              <a:solidFill>
                <a:schemeClr val="bg1"/>
              </a:solidFill>
              <a:latin typeface="+mj-lt"/>
              <a:ea typeface="+mj-ea"/>
              <a:cs typeface="+mj-cs"/>
              <a:sym typeface="Helvetica"/>
            </a:endParaRPr>
          </a:p>
        </p:txBody>
      </p:sp>
      <p:pic>
        <p:nvPicPr>
          <p:cNvPr id="16" name="https://img7.file.cache.docer.com/storage/1631865863271558900/9ab0fcae88bcff044b417d39cce56889.gif" descr="&amp;pky13171132716__&amp;1&amp;src_toppic_drop3&amp;"/>
          <p:cNvPicPr>
            <a:picLocks noChangeAspect="1"/>
          </p:cNvPicPr>
          <p:nvPr/>
        </p:nvPicPr>
        <p:blipFill>
          <a:blip r:embed="rId1"/>
          <a:stretch>
            <a:fillRect/>
          </a:stretch>
        </p:blipFill>
        <p:spPr>
          <a:xfrm>
            <a:off x="18231485" y="9005732"/>
            <a:ext cx="2909570" cy="3115384"/>
          </a:xfrm>
          <a:prstGeom prst="rect">
            <a:avLst/>
          </a:prstGeom>
        </p:spPr>
      </p:pic>
      <p:cxnSp>
        <p:nvCxnSpPr>
          <p:cNvPr id="18" name="直接连接符 17"/>
          <p:cNvCxnSpPr>
            <a:stCxn id="12" idx="3"/>
          </p:cNvCxnSpPr>
          <p:nvPr/>
        </p:nvCxnSpPr>
        <p:spPr>
          <a:xfrm>
            <a:off x="7682230" y="2809240"/>
            <a:ext cx="828040"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19" name="文本框 18"/>
          <p:cNvSpPr txBox="1"/>
          <p:nvPr/>
        </p:nvSpPr>
        <p:spPr>
          <a:xfrm>
            <a:off x="8566785" y="2524391"/>
            <a:ext cx="8299705" cy="5847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了解竞品的产品性能，分析与我们的不同之处</a:t>
            </a:r>
            <a:endPar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cxnSp>
        <p:nvCxnSpPr>
          <p:cNvPr id="20" name="直接连接符 19"/>
          <p:cNvCxnSpPr/>
          <p:nvPr/>
        </p:nvCxnSpPr>
        <p:spPr>
          <a:xfrm>
            <a:off x="7682230" y="4201795"/>
            <a:ext cx="828040"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21" name="文本框 20"/>
          <p:cNvSpPr txBox="1"/>
          <p:nvPr/>
        </p:nvSpPr>
        <p:spPr>
          <a:xfrm>
            <a:off x="8754111" y="3910330"/>
            <a:ext cx="3747770" cy="582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摸清竞品的销售单价</a:t>
            </a:r>
            <a:endPar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cxnSp>
        <p:nvCxnSpPr>
          <p:cNvPr id="26" name="直接连接符 25"/>
          <p:cNvCxnSpPr/>
          <p:nvPr/>
        </p:nvCxnSpPr>
        <p:spPr>
          <a:xfrm>
            <a:off x="7682230" y="5594350"/>
            <a:ext cx="828040"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27" name="文本框 26"/>
          <p:cNvSpPr txBox="1"/>
          <p:nvPr/>
        </p:nvSpPr>
        <p:spPr>
          <a:xfrm>
            <a:off x="8664575" y="5302885"/>
            <a:ext cx="5837492" cy="5847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看透竞品销售思路（销售活动）</a:t>
            </a:r>
            <a:endPar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cxnSp>
        <p:nvCxnSpPr>
          <p:cNvPr id="28" name="直接连接符 27"/>
          <p:cNvCxnSpPr/>
          <p:nvPr/>
        </p:nvCxnSpPr>
        <p:spPr>
          <a:xfrm>
            <a:off x="7682230" y="6929120"/>
            <a:ext cx="828040"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29" name="文本框 28"/>
          <p:cNvSpPr txBox="1"/>
          <p:nvPr/>
        </p:nvSpPr>
        <p:spPr>
          <a:xfrm>
            <a:off x="8755380" y="6637655"/>
            <a:ext cx="4154170" cy="582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识别客户对竞品的态度</a:t>
            </a:r>
            <a:endPar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cxnSp>
        <p:nvCxnSpPr>
          <p:cNvPr id="30" name="直接连接符 29"/>
          <p:cNvCxnSpPr/>
          <p:nvPr/>
        </p:nvCxnSpPr>
        <p:spPr>
          <a:xfrm>
            <a:off x="7682230" y="8263890"/>
            <a:ext cx="828040"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31" name="文本框 30"/>
          <p:cNvSpPr txBox="1"/>
          <p:nvPr/>
        </p:nvSpPr>
        <p:spPr>
          <a:xfrm>
            <a:off x="8754110" y="7972425"/>
            <a:ext cx="3747770" cy="582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清楚课题组实验规模</a:t>
            </a:r>
            <a:endPar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cxnSp>
        <p:nvCxnSpPr>
          <p:cNvPr id="32" name="直接连接符 31"/>
          <p:cNvCxnSpPr/>
          <p:nvPr/>
        </p:nvCxnSpPr>
        <p:spPr>
          <a:xfrm>
            <a:off x="7738745" y="9656445"/>
            <a:ext cx="828040" cy="0"/>
          </a:xfrm>
          <a:prstGeom prst="line">
            <a:avLst/>
          </a:prstGeom>
          <a:noFill/>
          <a:ln w="34925" cap="flat">
            <a:solidFill>
              <a:schemeClr val="accent1"/>
            </a:solidFill>
            <a:prstDash val="solid"/>
            <a:round/>
          </a:ln>
        </p:spPr>
        <p:style>
          <a:lnRef idx="0">
            <a:scrgbClr r="0" g="0" b="0"/>
          </a:lnRef>
          <a:fillRef idx="0">
            <a:scrgbClr r="0" g="0" b="0"/>
          </a:fillRef>
          <a:effectRef idx="0">
            <a:scrgbClr r="0" g="0" b="0"/>
          </a:effectRef>
          <a:fontRef idx="none"/>
        </p:style>
      </p:cxnSp>
      <p:sp>
        <p:nvSpPr>
          <p:cNvPr id="33" name="文本框 32"/>
          <p:cNvSpPr txBox="1"/>
          <p:nvPr/>
        </p:nvSpPr>
        <p:spPr>
          <a:xfrm>
            <a:off x="8755380" y="9364980"/>
            <a:ext cx="4154170" cy="582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rPr>
              <a:t>真实的购买原因是哪些</a:t>
            </a:r>
            <a:endParaRPr kumimoji="0" lang="zh-CN" altLang="en-US" sz="3200" b="1" i="0" u="none" strike="noStrike" cap="none" spc="0" normalizeH="0" baseline="0" dirty="0">
              <a:ln>
                <a:noFill/>
              </a:ln>
              <a:solidFill>
                <a:schemeClr val="accent3"/>
              </a:solidFill>
              <a:effectLst/>
              <a:uFillTx/>
              <a:latin typeface="微软雅黑" panose="020B0503020204020204" pitchFamily="34" charset="-122"/>
              <a:ea typeface="微软雅黑" panose="020B0503020204020204" pitchFamily="34" charset="-122"/>
              <a:cs typeface="Century Gothic" panose="020B0502020202020204"/>
              <a:sym typeface="Century Gothic" panose="020B0502020202020204"/>
            </a:endParaRPr>
          </a:p>
        </p:txBody>
      </p:sp>
      <p:sp>
        <p:nvSpPr>
          <p:cNvPr id="3" name="思想气泡: 云 2"/>
          <p:cNvSpPr/>
          <p:nvPr/>
        </p:nvSpPr>
        <p:spPr>
          <a:xfrm>
            <a:off x="20434934" y="5335154"/>
            <a:ext cx="3747769" cy="3383853"/>
          </a:xfrm>
          <a:prstGeom prst="cloudCallout">
            <a:avLst/>
          </a:prstGeom>
          <a:solidFill>
            <a:schemeClr val="accent5">
              <a:lumMod val="50000"/>
            </a:schemeClr>
          </a:solidFill>
          <a:ln w="25400" cap="flat">
            <a:noFill/>
            <a:prstDash val="solid"/>
            <a:round/>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464646"/>
              </a:solidFill>
              <a:effectLst/>
              <a:uFillTx/>
              <a:latin typeface="+mj-lt"/>
              <a:ea typeface="+mj-ea"/>
              <a:cs typeface="+mj-cs"/>
              <a:sym typeface="Helvetica"/>
            </a:endParaRPr>
          </a:p>
        </p:txBody>
      </p:sp>
      <p:sp>
        <p:nvSpPr>
          <p:cNvPr id="13" name="文本框 12"/>
          <p:cNvSpPr txBox="1"/>
          <p:nvPr/>
        </p:nvSpPr>
        <p:spPr>
          <a:xfrm>
            <a:off x="20842604" y="6563422"/>
            <a:ext cx="2909570" cy="156965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pPr>
            <a:r>
              <a:rPr kumimoji="0" lang="zh-CN" altLang="en-US" sz="4800" b="1" i="0" u="none" strike="noStrike" cap="none" spc="0" normalizeH="0" baseline="0" dirty="0">
                <a:ln>
                  <a:noFill/>
                </a:ln>
                <a:solidFill>
                  <a:schemeClr val="bg1"/>
                </a:solidFill>
                <a:effectLst/>
                <a:uFillTx/>
                <a:latin typeface="Century Gothic" panose="020B0502020202020204"/>
                <a:ea typeface="Century Gothic" panose="020B0502020202020204"/>
                <a:cs typeface="Century Gothic" panose="020B0502020202020204"/>
                <a:sym typeface="Century Gothic" panose="020B0502020202020204"/>
              </a:rPr>
              <a:t>信息从哪来呢</a:t>
            </a:r>
            <a:r>
              <a:rPr kumimoji="0" lang="zh-CN" altLang="en-US" sz="2900" b="1" i="0" u="none" strike="noStrike" cap="none" spc="0" normalizeH="0" baseline="0" dirty="0">
                <a:ln>
                  <a:noFill/>
                </a:ln>
                <a:solidFill>
                  <a:schemeClr val="bg1"/>
                </a:solidFill>
                <a:effectLst/>
                <a:uFillTx/>
                <a:latin typeface="Century Gothic" panose="020B0502020202020204"/>
                <a:ea typeface="Century Gothic" panose="020B0502020202020204"/>
                <a:cs typeface="Century Gothic" panose="020B0502020202020204"/>
                <a:sym typeface="Century Gothic" panose="020B0502020202020204"/>
              </a:rPr>
              <a:t>？</a:t>
            </a:r>
            <a:endParaRPr kumimoji="0" lang="zh-CN" altLang="en-US" sz="2900" b="1" i="0" u="none" strike="noStrike" cap="none" spc="0" normalizeH="0" baseline="0" dirty="0">
              <a:ln>
                <a:noFill/>
              </a:ln>
              <a:solidFill>
                <a:schemeClr val="bg1"/>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ppt_x"/>
                                          </p:val>
                                        </p:tav>
                                        <p:tav tm="100000">
                                          <p:val>
                                            <p:strVal val="#ppt_x"/>
                                          </p:val>
                                        </p:tav>
                                      </p:tavLst>
                                    </p:anim>
                                    <p:anim calcmode="lin" valueType="num">
                                      <p:cBhvr additive="base">
                                        <p:cTn id="6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additive="base">
                                        <p:cTn id="73" dur="500" fill="hold"/>
                                        <p:tgtEl>
                                          <p:spTgt spid="33"/>
                                        </p:tgtEl>
                                        <p:attrNameLst>
                                          <p:attrName>ppt_x</p:attrName>
                                        </p:attrNameLst>
                                      </p:cBhvr>
                                      <p:tavLst>
                                        <p:tav tm="0">
                                          <p:val>
                                            <p:strVal val="#ppt_x"/>
                                          </p:val>
                                        </p:tav>
                                        <p:tav tm="100000">
                                          <p:val>
                                            <p:strVal val="#ppt_x"/>
                                          </p:val>
                                        </p:tav>
                                      </p:tavLst>
                                    </p:anim>
                                    <p:anim calcmode="lin" valueType="num">
                                      <p:cBhvr additive="base">
                                        <p:cTn id="7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5" presetClass="entr" presetSubtype="0"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fade">
                                      <p:cBhvr>
                                        <p:cTn id="79" dur="2000"/>
                                        <p:tgtEl>
                                          <p:spTgt spid="3"/>
                                        </p:tgtEl>
                                      </p:cBhvr>
                                    </p:animEffect>
                                    <p:anim calcmode="lin" valueType="num">
                                      <p:cBhvr>
                                        <p:cTn id="80" dur="2000" fill="hold"/>
                                        <p:tgtEl>
                                          <p:spTgt spid="3"/>
                                        </p:tgtEl>
                                        <p:attrNameLst>
                                          <p:attrName>ppt_w</p:attrName>
                                        </p:attrNameLst>
                                      </p:cBhvr>
                                      <p:tavLst>
                                        <p:tav tm="0" fmla="#ppt_w*sin(2.5*pi*$)">
                                          <p:val>
                                            <p:fltVal val="0"/>
                                          </p:val>
                                        </p:tav>
                                        <p:tav tm="100000">
                                          <p:val>
                                            <p:fltVal val="1"/>
                                          </p:val>
                                        </p:tav>
                                      </p:tavLst>
                                    </p:anim>
                                    <p:anim calcmode="lin" valueType="num">
                                      <p:cBhvr>
                                        <p:cTn id="81"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5" grpId="0" animBg="1"/>
      <p:bldP spid="19" grpId="0"/>
      <p:bldP spid="21" grpId="0"/>
      <p:bldP spid="27" grpId="0"/>
      <p:bldP spid="29" grpId="0"/>
      <p:bldP spid="31" grpId="0"/>
      <p:bldP spid="33"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kumimoji="1" lang="zh-CN" altLang="en-US" dirty="0"/>
              <a:t>信息收集的渠道</a:t>
            </a:r>
            <a:endParaRPr kumimoji="1" lang="zh-CN" altLang="en-US" dirty="0"/>
          </a:p>
        </p:txBody>
      </p:sp>
      <p:sp>
        <p:nvSpPr>
          <p:cNvPr id="3" name="幻灯片编号占位符 2"/>
          <p:cNvSpPr>
            <a:spLocks noGrp="1"/>
          </p:cNvSpPr>
          <p:nvPr>
            <p:ph type="sldNum" sz="quarter" idx="4"/>
          </p:nvPr>
        </p:nvSpPr>
        <p:spPr/>
        <p:txBody>
          <a:bodyPr/>
          <a:lstStyle/>
          <a:p>
            <a:fld id="{5DBDF394-4004-4725-A18E-4333D3E3DC17}" type="slidenum">
              <a:rPr lang="zh-CN" altLang="en-US" smtClean="0"/>
            </a:fld>
            <a:endParaRPr lang="zh-CN" altLang="en-US"/>
          </a:p>
        </p:txBody>
      </p:sp>
      <p:sp>
        <p:nvSpPr>
          <p:cNvPr id="4" name="文本框 3"/>
          <p:cNvSpPr txBox="1"/>
          <p:nvPr/>
        </p:nvSpPr>
        <p:spPr>
          <a:xfrm flipH="1">
            <a:off x="10895476" y="2070232"/>
            <a:ext cx="12532661" cy="120032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pPr>
            <a:r>
              <a:rPr lang="zh-CN" altLang="en-US" sz="3600" dirty="0">
                <a:solidFill>
                  <a:schemeClr val="bg1">
                    <a:lumMod val="10000"/>
                  </a:schemeClr>
                </a:solidFill>
              </a:rPr>
              <a:t>竞品信息（货号，价格，规格，数量，友商的服务质量）</a:t>
            </a:r>
            <a:endParaRPr lang="en-US" altLang="zh-CN" sz="3600" dirty="0">
              <a:solidFill>
                <a:schemeClr val="bg1">
                  <a:lumMod val="10000"/>
                </a:schemeClr>
              </a:solidFill>
            </a:endParaRPr>
          </a:p>
          <a:p>
            <a:pPr marL="0" marR="0" indent="0" algn="ctr" defTabSz="457200" rtl="0" fontAlgn="auto" latinLnBrk="0" hangingPunct="0">
              <a:lnSpc>
                <a:spcPct val="100000"/>
              </a:lnSpc>
              <a:spcBef>
                <a:spcPts val="0"/>
              </a:spcBef>
              <a:spcAft>
                <a:spcPts val="0"/>
              </a:spcAft>
              <a:buClrTx/>
              <a:buSzTx/>
              <a:buFontTx/>
              <a:buNone/>
            </a:pPr>
            <a:endParaRPr lang="en-US" altLang="zh-CN" sz="3600" dirty="0">
              <a:solidFill>
                <a:schemeClr val="bg1">
                  <a:lumMod val="10000"/>
                </a:schemeClr>
              </a:solidFill>
            </a:endParaRPr>
          </a:p>
        </p:txBody>
      </p:sp>
      <p:pic>
        <p:nvPicPr>
          <p:cNvPr id="2049" name="Picture 1" descr="age13image181168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85742" y="2359959"/>
            <a:ext cx="8262925" cy="8262925"/>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10623176" y="4276166"/>
            <a:ext cx="12491507" cy="5262245"/>
          </a:xfrm>
          <a:prstGeom prst="rect">
            <a:avLst/>
          </a:prstGeom>
        </p:spPr>
        <p:txBody>
          <a:bodyPr wrap="square">
            <a:spAutoFit/>
          </a:bodyPr>
          <a:lstStyle/>
          <a:p>
            <a:pPr marL="914400" indent="-914400" algn="l">
              <a:buAutoNum type="arabicPeriod"/>
            </a:pPr>
            <a:r>
              <a:rPr lang="zh-CN" altLang="en-US" sz="4800" dirty="0">
                <a:solidFill>
                  <a:schemeClr val="bg1">
                    <a:lumMod val="10000"/>
                  </a:schemeClr>
                </a:solidFill>
              </a:rPr>
              <a:t>观察（</a:t>
            </a:r>
            <a:r>
              <a:rPr lang="zh-CN" altLang="en-US" sz="4800" b="0" dirty="0">
                <a:solidFill>
                  <a:schemeClr val="bg1">
                    <a:lumMod val="10000"/>
                  </a:schemeClr>
                </a:solidFill>
              </a:rPr>
              <a:t>进入实验室多观察，观察常温摆放的试剂盒，冰箱上贴的试剂使用情况，出库单，送货单，测序送样单）</a:t>
            </a:r>
            <a:endParaRPr lang="zh-CN" altLang="en-US" sz="4800" b="0" dirty="0">
              <a:solidFill>
                <a:schemeClr val="bg1">
                  <a:lumMod val="10000"/>
                </a:schemeClr>
              </a:solidFill>
            </a:endParaRPr>
          </a:p>
          <a:p>
            <a:pPr marL="914400" indent="-914400" algn="l">
              <a:buAutoNum type="arabicPeriod"/>
            </a:pPr>
            <a:endParaRPr lang="en-US" altLang="zh-CN" sz="4800" b="0" dirty="0">
              <a:solidFill>
                <a:schemeClr val="bg1">
                  <a:lumMod val="10000"/>
                </a:schemeClr>
              </a:solidFill>
            </a:endParaRPr>
          </a:p>
          <a:p>
            <a:pPr marL="914400" indent="-914400" algn="l">
              <a:buFontTx/>
              <a:buAutoNum type="arabicPeriod"/>
            </a:pPr>
            <a:r>
              <a:rPr lang="zh-CN" altLang="en-US" sz="4800" dirty="0">
                <a:solidFill>
                  <a:srgbClr val="161616"/>
                </a:solidFill>
                <a:latin typeface="MicrosoftYaHei" charset="-122"/>
              </a:rPr>
              <a:t>多维度打听竞品货号，价格，</a:t>
            </a:r>
            <a:r>
              <a:rPr lang="zh-CN" altLang="en-US" sz="4800" dirty="0">
                <a:solidFill>
                  <a:schemeClr val="bg1">
                    <a:lumMod val="10000"/>
                  </a:schemeClr>
                </a:solidFill>
              </a:rPr>
              <a:t>友商的服务质量（</a:t>
            </a:r>
            <a:r>
              <a:rPr lang="zh-CN" altLang="en-US" sz="4800" b="0" dirty="0">
                <a:solidFill>
                  <a:schemeClr val="bg1">
                    <a:lumMod val="10000"/>
                  </a:schemeClr>
                </a:solidFill>
              </a:rPr>
              <a:t>组内人员，友商，竞争对手，隔壁组，平台订单</a:t>
            </a:r>
            <a:r>
              <a:rPr lang="zh-CN" altLang="en-US" sz="4800" dirty="0">
                <a:solidFill>
                  <a:schemeClr val="bg1">
                    <a:lumMod val="10000"/>
                  </a:schemeClr>
                </a:solidFill>
              </a:rPr>
              <a:t>）</a:t>
            </a:r>
            <a:endParaRPr lang="en-US" altLang="zh-CN" sz="4800" dirty="0">
              <a:solidFill>
                <a:schemeClr val="bg1">
                  <a:lumMod val="10000"/>
                </a:schemeClr>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kumimoji="1" lang="zh-CN" altLang="en-US" dirty="0"/>
              <a:t>信息收集的渠道</a:t>
            </a:r>
            <a:endParaRPr kumimoji="1" lang="zh-CN" altLang="en-US" dirty="0"/>
          </a:p>
        </p:txBody>
      </p:sp>
      <p:sp>
        <p:nvSpPr>
          <p:cNvPr id="3" name="幻灯片编号占位符 2"/>
          <p:cNvSpPr>
            <a:spLocks noGrp="1"/>
          </p:cNvSpPr>
          <p:nvPr>
            <p:ph type="sldNum" sz="quarter" idx="4"/>
          </p:nvPr>
        </p:nvSpPr>
        <p:spPr/>
        <p:txBody>
          <a:bodyPr/>
          <a:lstStyle/>
          <a:p>
            <a:fld id="{5DBDF394-4004-4725-A18E-4333D3E3DC17}" type="slidenum">
              <a:rPr lang="zh-CN" altLang="en-US" smtClean="0"/>
            </a:fld>
            <a:endParaRPr lang="zh-CN" altLang="en-US"/>
          </a:p>
        </p:txBody>
      </p:sp>
      <p:pic>
        <p:nvPicPr>
          <p:cNvPr id="8" name="图片 7"/>
          <p:cNvPicPr>
            <a:picLocks noChangeAspect="1"/>
          </p:cNvPicPr>
          <p:nvPr/>
        </p:nvPicPr>
        <p:blipFill>
          <a:blip r:embed="rId1"/>
          <a:stretch>
            <a:fillRect/>
          </a:stretch>
        </p:blipFill>
        <p:spPr>
          <a:xfrm>
            <a:off x="1062355" y="1653540"/>
            <a:ext cx="21339810" cy="10338435"/>
          </a:xfrm>
          <a:prstGeom prst="rect">
            <a:avLst/>
          </a:prstGeom>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txBox="1">
            <a:spLocks noGrp="1"/>
          </p:cNvSpPr>
          <p:nvPr>
            <p:ph type="sldNum" sz="quarter" idx="4"/>
          </p:nvPr>
        </p:nvSpPr>
        <p:spPr>
          <a:noFill/>
        </p:spPr>
        <p:txBody>
          <a:bodyPr lIns="91440" tIns="45720" rIns="91440" bIns="45720" rtlCol="0" anchor="ctr"/>
          <a:lstStyle/>
          <a:p>
            <a:pPr algn="r" eaLnBrk="1">
              <a:buNone/>
            </a:pPr>
            <a:fld id="{9A0DB2DC-4C9A-4742-B13C-FB6460FD3503}" type="slidenum">
              <a:rPr lang="zh-CN" altLang="en-US" sz="2800" dirty="0">
                <a:solidFill>
                  <a:srgbClr val="F8F8F8"/>
                </a:solidFill>
                <a:latin typeface="Arial" panose="020B0604020202090204" pitchFamily="34" charset="0"/>
              </a:rPr>
            </a:fld>
            <a:endParaRPr lang="zh-CN" altLang="en-US" sz="2800" dirty="0">
              <a:solidFill>
                <a:srgbClr val="F8F8F8"/>
              </a:solidFill>
              <a:latin typeface="Arial" panose="020B0604020202090204" pitchFamily="34" charset="0"/>
            </a:endParaRPr>
          </a:p>
        </p:txBody>
      </p:sp>
      <p:sp>
        <p:nvSpPr>
          <p:cNvPr id="4" name="文本占位符 3"/>
          <p:cNvSpPr>
            <a:spLocks noGrp="1"/>
          </p:cNvSpPr>
          <p:nvPr>
            <p:ph type="body" sz="quarter" idx="10"/>
          </p:nvPr>
        </p:nvSpPr>
        <p:spPr>
          <a:xfrm>
            <a:off x="1141413" y="720725"/>
            <a:ext cx="6432550" cy="954088"/>
          </a:xfrm>
        </p:spPr>
        <p:txBody>
          <a:bodyPr anchor="ctr"/>
          <a:lstStyle/>
          <a:p>
            <a:pPr marL="0" marR="0" lvl="0" indent="0" algn="l" defTabSz="1828165" rtl="0" eaLnBrk="1" fontAlgn="auto" latinLnBrk="0" hangingPunct="1">
              <a:lnSpc>
                <a:spcPct val="90000"/>
              </a:lnSpc>
              <a:spcBef>
                <a:spcPts val="2000"/>
              </a:spcBef>
              <a:spcAft>
                <a:spcPts val="0"/>
              </a:spcAft>
              <a:buClrTx/>
              <a:buSzPct val="100000"/>
              <a:buFont typeface="Arial" panose="020B0604020202090204"/>
              <a:buNone/>
              <a:defRPr/>
            </a:pPr>
            <a:r>
              <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rPr>
              <a:t>决策链分析</a:t>
            </a:r>
            <a:endParaRPr kumimoji="0" lang="zh-CN" altLang="en-US" sz="5400" b="1" i="0" u="none" strike="noStrike" kern="0" cap="none" spc="0" normalizeH="0" baseline="0" noProof="0" dirty="0">
              <a:ln>
                <a:noFill/>
              </a:ln>
              <a:solidFill>
                <a:srgbClr val="464646"/>
              </a:solidFill>
              <a:effectLst/>
              <a:uLnTx/>
              <a:uFillTx/>
              <a:latin typeface="+mj-ea"/>
              <a:ea typeface="+mj-ea"/>
              <a:cs typeface="+mj-cs"/>
              <a:sym typeface="Helvetica"/>
            </a:endParaRPr>
          </a:p>
        </p:txBody>
      </p:sp>
      <p:sp>
        <p:nvSpPr>
          <p:cNvPr id="7" name="文本框 6"/>
          <p:cNvSpPr txBox="1"/>
          <p:nvPr/>
        </p:nvSpPr>
        <p:spPr>
          <a:xfrm>
            <a:off x="1141413" y="2185988"/>
            <a:ext cx="3878263" cy="830263"/>
          </a:xfrm>
          <a:prstGeom prst="rect">
            <a:avLst/>
          </a:prstGeom>
          <a:noFill/>
        </p:spPr>
        <p:txBody>
          <a:bodyPr wrap="none" rtlCol="0">
            <a:spAutoFit/>
          </a:bodyPr>
          <a:lstStyle/>
          <a:p>
            <a:pPr marR="0" defTabSz="914400" eaLnBrk="1" fontAlgn="auto" hangingPunct="1">
              <a:spcBef>
                <a:spcPts val="0"/>
              </a:spcBef>
              <a:spcAft>
                <a:spcPts val="0"/>
              </a:spcAft>
              <a:buClrTx/>
              <a:buSzTx/>
              <a:buFontTx/>
              <a:buNone/>
              <a:defRPr/>
            </a:pPr>
            <a:r>
              <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rPr>
              <a:t>什么是决策链</a:t>
            </a:r>
            <a:endParaRPr kumimoji="0" lang="zh-CN" altLang="en-US" sz="4800" b="1" kern="1200" cap="none" spc="0" normalizeH="0" baseline="0" noProof="0" dirty="0">
              <a:solidFill>
                <a:srgbClr val="4472C4">
                  <a:lumMod val="75000"/>
                </a:srgbClr>
              </a:solidFill>
              <a:latin typeface="Arial" panose="020B0604020202090204"/>
              <a:ea typeface="微软雅黑" panose="020B0503020204020204" pitchFamily="34" charset="-122"/>
              <a:cs typeface="+mn-ea"/>
              <a:sym typeface="+mn-lt"/>
            </a:endParaRPr>
          </a:p>
        </p:txBody>
      </p:sp>
      <p:grpSp>
        <p:nvGrpSpPr>
          <p:cNvPr id="94213" name="b9d2c9f2-12ed-4a34-a74a-098a121884b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16676688" y="3844925"/>
            <a:ext cx="5557837" cy="6154738"/>
            <a:chOff x="3505387" y="1209675"/>
            <a:chExt cx="5181227" cy="4927600"/>
          </a:xfrm>
        </p:grpSpPr>
        <p:sp>
          <p:nvSpPr>
            <p:cNvPr id="94215" name="iŝḻïḑe"/>
            <p:cNvSpPr/>
            <p:nvPr/>
          </p:nvSpPr>
          <p:spPr>
            <a:xfrm>
              <a:off x="4791444" y="4305789"/>
              <a:ext cx="1030030" cy="288513"/>
            </a:xfrm>
            <a:custGeom>
              <a:avLst/>
              <a:gdLst/>
              <a:ahLst/>
              <a:cxnLst>
                <a:cxn ang="0">
                  <a:pos x="2147483646" y="2147483646"/>
                </a:cxn>
                <a:cxn ang="0">
                  <a:pos x="2147483646" y="2147483646"/>
                </a:cxn>
                <a:cxn ang="0">
                  <a:pos x="2147483646" y="0"/>
                </a:cxn>
                <a:cxn ang="0">
                  <a:pos x="2147483646" y="0"/>
                </a:cxn>
                <a:cxn ang="0">
                  <a:pos x="2147483646" y="0"/>
                </a:cxn>
                <a:cxn ang="0">
                  <a:pos x="2147483646" y="0"/>
                </a:cxn>
                <a:cxn ang="0">
                  <a:pos x="2147483646" y="2147483646"/>
                </a:cxn>
                <a:cxn ang="0">
                  <a:pos x="0" y="2147483646"/>
                </a:cxn>
                <a:cxn ang="0">
                  <a:pos x="2147483646" y="2147483646"/>
                </a:cxn>
                <a:cxn ang="0">
                  <a:pos x="2147483646" y="2147483646"/>
                </a:cxn>
              </a:cxnLst>
              <a:rect l="0" t="0" r="0" b="0"/>
              <a:pathLst>
                <a:path w="3566" h="1004">
                  <a:moveTo>
                    <a:pt x="3566" y="789"/>
                  </a:moveTo>
                  <a:cubicBezTo>
                    <a:pt x="2812" y="511"/>
                    <a:pt x="2812" y="511"/>
                    <a:pt x="2812" y="511"/>
                  </a:cubicBezTo>
                  <a:cubicBezTo>
                    <a:pt x="2247" y="325"/>
                    <a:pt x="2368" y="0"/>
                    <a:pt x="2368" y="0"/>
                  </a:cubicBezTo>
                  <a:cubicBezTo>
                    <a:pt x="1788" y="0"/>
                    <a:pt x="1788" y="0"/>
                    <a:pt x="1788" y="0"/>
                  </a:cubicBezTo>
                  <a:cubicBezTo>
                    <a:pt x="1779" y="0"/>
                    <a:pt x="1779" y="0"/>
                    <a:pt x="1779" y="0"/>
                  </a:cubicBezTo>
                  <a:cubicBezTo>
                    <a:pt x="1198" y="0"/>
                    <a:pt x="1198" y="0"/>
                    <a:pt x="1198" y="0"/>
                  </a:cubicBezTo>
                  <a:cubicBezTo>
                    <a:pt x="1198" y="0"/>
                    <a:pt x="1319" y="325"/>
                    <a:pt x="755" y="511"/>
                  </a:cubicBezTo>
                  <a:cubicBezTo>
                    <a:pt x="0" y="789"/>
                    <a:pt x="0" y="789"/>
                    <a:pt x="0" y="789"/>
                  </a:cubicBezTo>
                  <a:cubicBezTo>
                    <a:pt x="1783" y="1004"/>
                    <a:pt x="1783" y="1004"/>
                    <a:pt x="1783" y="1004"/>
                  </a:cubicBezTo>
                  <a:lnTo>
                    <a:pt x="3566" y="789"/>
                  </a:lnTo>
                  <a:close/>
                </a:path>
              </a:pathLst>
            </a:custGeom>
            <a:solidFill>
              <a:srgbClr val="DDBA9E">
                <a:alpha val="100000"/>
              </a:srgbClr>
            </a:solidFill>
            <a:ln w="9525">
              <a:noFill/>
            </a:ln>
          </p:spPr>
          <p:txBody>
            <a:bodyPr/>
            <a:lstStyle/>
            <a:p>
              <a:endParaRPr lang="zh-CN" altLang="en-US"/>
            </a:p>
          </p:txBody>
        </p:sp>
        <p:sp>
          <p:nvSpPr>
            <p:cNvPr id="94216" name="ïSļïḋê"/>
            <p:cNvSpPr/>
            <p:nvPr/>
          </p:nvSpPr>
          <p:spPr>
            <a:xfrm>
              <a:off x="4784045" y="3547012"/>
              <a:ext cx="106555" cy="233861"/>
            </a:xfrm>
            <a:custGeom>
              <a:avLst/>
              <a:gdLst/>
              <a:ahLst/>
              <a:cxnLst>
                <a:cxn ang="0">
                  <a:pos x="2147483646" y="2147483646"/>
                </a:cxn>
                <a:cxn ang="0">
                  <a:pos x="2147483646" y="2147483646"/>
                </a:cxn>
                <a:cxn ang="0">
                  <a:pos x="2147483646" y="2147483646"/>
                </a:cxn>
                <a:cxn ang="0">
                  <a:pos x="2147483646" y="2147483646"/>
                </a:cxn>
                <a:cxn ang="0">
                  <a:pos x="2147483646" y="2147483646"/>
                </a:cxn>
              </a:cxnLst>
              <a:rect l="0" t="0" r="0" b="0"/>
              <a:pathLst>
                <a:path w="372" h="810">
                  <a:moveTo>
                    <a:pt x="365" y="388"/>
                  </a:moveTo>
                  <a:cubicBezTo>
                    <a:pt x="372" y="609"/>
                    <a:pt x="327" y="802"/>
                    <a:pt x="213" y="806"/>
                  </a:cubicBezTo>
                  <a:cubicBezTo>
                    <a:pt x="98" y="810"/>
                    <a:pt x="16" y="633"/>
                    <a:pt x="8" y="412"/>
                  </a:cubicBezTo>
                  <a:cubicBezTo>
                    <a:pt x="0" y="190"/>
                    <a:pt x="88" y="7"/>
                    <a:pt x="202" y="4"/>
                  </a:cubicBezTo>
                  <a:cubicBezTo>
                    <a:pt x="317" y="0"/>
                    <a:pt x="357" y="166"/>
                    <a:pt x="365" y="388"/>
                  </a:cubicBezTo>
                  <a:close/>
                </a:path>
              </a:pathLst>
            </a:custGeom>
            <a:solidFill>
              <a:srgbClr val="EFD4B8">
                <a:alpha val="100000"/>
              </a:srgbClr>
            </a:solidFill>
            <a:ln w="9525">
              <a:noFill/>
            </a:ln>
          </p:spPr>
          <p:txBody>
            <a:bodyPr/>
            <a:lstStyle/>
            <a:p>
              <a:endParaRPr lang="zh-CN" altLang="en-US"/>
            </a:p>
          </p:txBody>
        </p:sp>
        <p:sp>
          <p:nvSpPr>
            <p:cNvPr id="94217" name="íṡḷïḋê"/>
            <p:cNvSpPr/>
            <p:nvPr/>
          </p:nvSpPr>
          <p:spPr>
            <a:xfrm>
              <a:off x="5726758" y="3534303"/>
              <a:ext cx="108035" cy="233861"/>
            </a:xfrm>
            <a:custGeom>
              <a:avLst/>
              <a:gdLst/>
              <a:ahLst/>
              <a:cxnLst>
                <a:cxn ang="0">
                  <a:pos x="2147483646" y="2147483646"/>
                </a:cxn>
                <a:cxn ang="0">
                  <a:pos x="2147483646" y="2147483646"/>
                </a:cxn>
                <a:cxn ang="0">
                  <a:pos x="2147483646" y="2147483646"/>
                </a:cxn>
                <a:cxn ang="0">
                  <a:pos x="2147483646" y="2147483646"/>
                </a:cxn>
                <a:cxn ang="0">
                  <a:pos x="2147483646" y="2147483646"/>
                </a:cxn>
              </a:cxnLst>
              <a:rect l="0" t="0" r="0" b="0"/>
              <a:pathLst>
                <a:path w="372" h="810">
                  <a:moveTo>
                    <a:pt x="7" y="388"/>
                  </a:moveTo>
                  <a:cubicBezTo>
                    <a:pt x="0" y="610"/>
                    <a:pt x="45" y="803"/>
                    <a:pt x="159" y="807"/>
                  </a:cubicBezTo>
                  <a:cubicBezTo>
                    <a:pt x="274" y="810"/>
                    <a:pt x="357" y="634"/>
                    <a:pt x="364" y="412"/>
                  </a:cubicBezTo>
                  <a:cubicBezTo>
                    <a:pt x="372" y="191"/>
                    <a:pt x="284" y="8"/>
                    <a:pt x="170" y="4"/>
                  </a:cubicBezTo>
                  <a:cubicBezTo>
                    <a:pt x="55" y="0"/>
                    <a:pt x="15" y="167"/>
                    <a:pt x="7" y="388"/>
                  </a:cubicBezTo>
                  <a:close/>
                </a:path>
              </a:pathLst>
            </a:custGeom>
            <a:solidFill>
              <a:srgbClr val="EFD4B8">
                <a:alpha val="100000"/>
              </a:srgbClr>
            </a:solidFill>
            <a:ln w="9525">
              <a:noFill/>
            </a:ln>
          </p:spPr>
          <p:txBody>
            <a:bodyPr/>
            <a:lstStyle/>
            <a:p>
              <a:endParaRPr lang="zh-CN" altLang="en-US"/>
            </a:p>
          </p:txBody>
        </p:sp>
        <p:sp>
          <p:nvSpPr>
            <p:cNvPr id="94218" name="íşļïďe"/>
            <p:cNvSpPr/>
            <p:nvPr/>
          </p:nvSpPr>
          <p:spPr>
            <a:xfrm>
              <a:off x="4856561" y="3069123"/>
              <a:ext cx="898317" cy="1281150"/>
            </a:xfrm>
            <a:prstGeom prst="ellipse">
              <a:avLst/>
            </a:prstGeom>
            <a:solidFill>
              <a:srgbClr val="EFD4B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19" name="íṩľiḑè"/>
            <p:cNvSpPr/>
            <p:nvPr/>
          </p:nvSpPr>
          <p:spPr>
            <a:xfrm>
              <a:off x="4852121" y="3070394"/>
              <a:ext cx="448418" cy="1281150"/>
            </a:xfrm>
            <a:custGeom>
              <a:avLst/>
              <a:gdLst/>
              <a:ahLst/>
              <a:cxnLst>
                <a:cxn ang="0">
                  <a:pos x="2147483646" y="0"/>
                </a:cxn>
                <a:cxn ang="0">
                  <a:pos x="2147483646" y="2147483646"/>
                </a:cxn>
                <a:cxn ang="0">
                  <a:pos x="0" y="2147483646"/>
                </a:cxn>
                <a:cxn ang="0">
                  <a:pos x="2147483646" y="0"/>
                </a:cxn>
              </a:cxnLst>
              <a:rect l="0" t="0" r="0" b="0"/>
              <a:pathLst>
                <a:path w="1555" h="4439">
                  <a:moveTo>
                    <a:pt x="1555" y="0"/>
                  </a:moveTo>
                  <a:cubicBezTo>
                    <a:pt x="1555" y="4439"/>
                    <a:pt x="1555" y="4439"/>
                    <a:pt x="1555" y="4439"/>
                  </a:cubicBezTo>
                  <a:cubicBezTo>
                    <a:pt x="683" y="4439"/>
                    <a:pt x="0" y="3445"/>
                    <a:pt x="0" y="2219"/>
                  </a:cubicBezTo>
                  <a:cubicBezTo>
                    <a:pt x="0" y="994"/>
                    <a:pt x="683" y="0"/>
                    <a:pt x="1555" y="0"/>
                  </a:cubicBezTo>
                  <a:close/>
                </a:path>
              </a:pathLst>
            </a:custGeom>
            <a:solidFill>
              <a:srgbClr val="DDBA9E">
                <a:alpha val="100000"/>
              </a:srgbClr>
            </a:solidFill>
            <a:ln w="9525">
              <a:noFill/>
            </a:ln>
          </p:spPr>
          <p:txBody>
            <a:bodyPr/>
            <a:lstStyle/>
            <a:p>
              <a:endParaRPr lang="zh-CN" altLang="en-US"/>
            </a:p>
          </p:txBody>
        </p:sp>
        <p:sp>
          <p:nvSpPr>
            <p:cNvPr id="94220" name="iSḷïḋè"/>
            <p:cNvSpPr/>
            <p:nvPr/>
          </p:nvSpPr>
          <p:spPr>
            <a:xfrm>
              <a:off x="4933517" y="3438979"/>
              <a:ext cx="297466" cy="6100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037" h="210">
                  <a:moveTo>
                    <a:pt x="954" y="206"/>
                  </a:moveTo>
                  <a:cubicBezTo>
                    <a:pt x="606" y="133"/>
                    <a:pt x="606" y="133"/>
                    <a:pt x="606" y="133"/>
                  </a:cubicBezTo>
                  <a:cubicBezTo>
                    <a:pt x="544" y="120"/>
                    <a:pt x="481" y="120"/>
                    <a:pt x="418" y="133"/>
                  </a:cubicBezTo>
                  <a:cubicBezTo>
                    <a:pt x="70" y="206"/>
                    <a:pt x="70" y="206"/>
                    <a:pt x="70" y="206"/>
                  </a:cubicBezTo>
                  <a:cubicBezTo>
                    <a:pt x="52" y="210"/>
                    <a:pt x="32" y="203"/>
                    <a:pt x="20" y="187"/>
                  </a:cubicBezTo>
                  <a:cubicBezTo>
                    <a:pt x="12" y="176"/>
                    <a:pt x="7" y="162"/>
                    <a:pt x="7" y="147"/>
                  </a:cubicBezTo>
                  <a:cubicBezTo>
                    <a:pt x="7" y="147"/>
                    <a:pt x="7" y="147"/>
                    <a:pt x="7" y="147"/>
                  </a:cubicBezTo>
                  <a:cubicBezTo>
                    <a:pt x="0" y="86"/>
                    <a:pt x="270" y="38"/>
                    <a:pt x="270" y="38"/>
                  </a:cubicBezTo>
                  <a:cubicBezTo>
                    <a:pt x="317" y="29"/>
                    <a:pt x="448" y="0"/>
                    <a:pt x="676" y="27"/>
                  </a:cubicBezTo>
                  <a:cubicBezTo>
                    <a:pt x="676" y="27"/>
                    <a:pt x="1037" y="71"/>
                    <a:pt x="1018" y="147"/>
                  </a:cubicBezTo>
                  <a:cubicBezTo>
                    <a:pt x="1018" y="147"/>
                    <a:pt x="1018" y="147"/>
                    <a:pt x="1018" y="147"/>
                  </a:cubicBezTo>
                  <a:cubicBezTo>
                    <a:pt x="1018" y="162"/>
                    <a:pt x="1013" y="176"/>
                    <a:pt x="1005" y="187"/>
                  </a:cubicBezTo>
                  <a:cubicBezTo>
                    <a:pt x="992" y="203"/>
                    <a:pt x="973" y="210"/>
                    <a:pt x="954" y="206"/>
                  </a:cubicBezTo>
                  <a:close/>
                </a:path>
              </a:pathLst>
            </a:custGeom>
            <a:solidFill>
              <a:srgbClr val="311F15">
                <a:alpha val="100000"/>
              </a:srgbClr>
            </a:solidFill>
            <a:ln w="9525">
              <a:noFill/>
            </a:ln>
          </p:spPr>
          <p:txBody>
            <a:bodyPr/>
            <a:lstStyle/>
            <a:p>
              <a:endParaRPr lang="zh-CN" altLang="en-US"/>
            </a:p>
          </p:txBody>
        </p:sp>
        <p:sp>
          <p:nvSpPr>
            <p:cNvPr id="94221" name="ïS1idê"/>
            <p:cNvSpPr/>
            <p:nvPr/>
          </p:nvSpPr>
          <p:spPr>
            <a:xfrm>
              <a:off x="5376016" y="3433895"/>
              <a:ext cx="300425" cy="6100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037" h="210">
                  <a:moveTo>
                    <a:pt x="955" y="206"/>
                  </a:moveTo>
                  <a:cubicBezTo>
                    <a:pt x="607" y="133"/>
                    <a:pt x="607" y="133"/>
                    <a:pt x="607" y="133"/>
                  </a:cubicBezTo>
                  <a:cubicBezTo>
                    <a:pt x="544" y="120"/>
                    <a:pt x="481" y="120"/>
                    <a:pt x="419" y="133"/>
                  </a:cubicBezTo>
                  <a:cubicBezTo>
                    <a:pt x="71" y="206"/>
                    <a:pt x="71" y="206"/>
                    <a:pt x="71" y="206"/>
                  </a:cubicBezTo>
                  <a:cubicBezTo>
                    <a:pt x="52" y="210"/>
                    <a:pt x="32" y="204"/>
                    <a:pt x="20" y="187"/>
                  </a:cubicBezTo>
                  <a:cubicBezTo>
                    <a:pt x="12" y="176"/>
                    <a:pt x="7" y="162"/>
                    <a:pt x="7" y="147"/>
                  </a:cubicBezTo>
                  <a:cubicBezTo>
                    <a:pt x="7" y="147"/>
                    <a:pt x="7" y="147"/>
                    <a:pt x="7" y="147"/>
                  </a:cubicBezTo>
                  <a:cubicBezTo>
                    <a:pt x="0" y="86"/>
                    <a:pt x="270" y="38"/>
                    <a:pt x="270" y="38"/>
                  </a:cubicBezTo>
                  <a:cubicBezTo>
                    <a:pt x="317" y="29"/>
                    <a:pt x="448" y="0"/>
                    <a:pt x="676" y="27"/>
                  </a:cubicBezTo>
                  <a:cubicBezTo>
                    <a:pt x="676" y="27"/>
                    <a:pt x="1037" y="71"/>
                    <a:pt x="1018" y="147"/>
                  </a:cubicBezTo>
                  <a:cubicBezTo>
                    <a:pt x="1018" y="147"/>
                    <a:pt x="1018" y="147"/>
                    <a:pt x="1018" y="147"/>
                  </a:cubicBezTo>
                  <a:cubicBezTo>
                    <a:pt x="1018" y="162"/>
                    <a:pt x="1013" y="176"/>
                    <a:pt x="1005" y="187"/>
                  </a:cubicBezTo>
                  <a:cubicBezTo>
                    <a:pt x="993" y="204"/>
                    <a:pt x="973" y="210"/>
                    <a:pt x="955" y="206"/>
                  </a:cubicBezTo>
                  <a:close/>
                </a:path>
              </a:pathLst>
            </a:custGeom>
            <a:solidFill>
              <a:srgbClr val="311F15">
                <a:alpha val="100000"/>
              </a:srgbClr>
            </a:solidFill>
            <a:ln w="9525">
              <a:noFill/>
            </a:ln>
          </p:spPr>
          <p:txBody>
            <a:bodyPr/>
            <a:lstStyle/>
            <a:p>
              <a:endParaRPr lang="zh-CN" altLang="en-US"/>
            </a:p>
          </p:txBody>
        </p:sp>
        <p:sp>
          <p:nvSpPr>
            <p:cNvPr id="94222" name="ïṧḷiḑè"/>
            <p:cNvSpPr/>
            <p:nvPr/>
          </p:nvSpPr>
          <p:spPr>
            <a:xfrm>
              <a:off x="4967556" y="3576245"/>
              <a:ext cx="204230" cy="114388"/>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23" name="iṡ1iďé"/>
            <p:cNvSpPr/>
            <p:nvPr/>
          </p:nvSpPr>
          <p:spPr>
            <a:xfrm>
              <a:off x="5031192" y="3595310"/>
              <a:ext cx="76956" cy="76259"/>
            </a:xfrm>
            <a:prstGeom prst="ellipse">
              <a:avLst/>
            </a:prstGeom>
            <a:solidFill>
              <a:srgbClr val="4A434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24" name="î$ḷïḑe"/>
            <p:cNvSpPr/>
            <p:nvPr/>
          </p:nvSpPr>
          <p:spPr>
            <a:xfrm>
              <a:off x="5068191" y="3608020"/>
              <a:ext cx="26639" cy="27962"/>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25" name="ïṣľíḓe"/>
            <p:cNvSpPr/>
            <p:nvPr/>
          </p:nvSpPr>
          <p:spPr>
            <a:xfrm>
              <a:off x="5432253" y="3573703"/>
              <a:ext cx="205710" cy="113118"/>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26" name="iṩ1íďè"/>
            <p:cNvSpPr/>
            <p:nvPr/>
          </p:nvSpPr>
          <p:spPr>
            <a:xfrm>
              <a:off x="4797364" y="2907708"/>
              <a:ext cx="1010791" cy="832494"/>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501" h="2883">
                  <a:moveTo>
                    <a:pt x="52" y="2348"/>
                  </a:moveTo>
                  <a:cubicBezTo>
                    <a:pt x="26" y="2034"/>
                    <a:pt x="0" y="1555"/>
                    <a:pt x="167" y="1077"/>
                  </a:cubicBezTo>
                  <a:cubicBezTo>
                    <a:pt x="274" y="773"/>
                    <a:pt x="417" y="408"/>
                    <a:pt x="714" y="284"/>
                  </a:cubicBezTo>
                  <a:cubicBezTo>
                    <a:pt x="1082" y="130"/>
                    <a:pt x="826" y="380"/>
                    <a:pt x="1593" y="229"/>
                  </a:cubicBezTo>
                  <a:cubicBezTo>
                    <a:pt x="1920" y="164"/>
                    <a:pt x="2225" y="0"/>
                    <a:pt x="2755" y="151"/>
                  </a:cubicBezTo>
                  <a:cubicBezTo>
                    <a:pt x="2755" y="151"/>
                    <a:pt x="3277" y="310"/>
                    <a:pt x="3431" y="1494"/>
                  </a:cubicBezTo>
                  <a:cubicBezTo>
                    <a:pt x="3431" y="1496"/>
                    <a:pt x="3432" y="1497"/>
                    <a:pt x="3432" y="1499"/>
                  </a:cubicBezTo>
                  <a:cubicBezTo>
                    <a:pt x="3438" y="1532"/>
                    <a:pt x="3501" y="1884"/>
                    <a:pt x="3476" y="2322"/>
                  </a:cubicBezTo>
                  <a:cubicBezTo>
                    <a:pt x="3472" y="2398"/>
                    <a:pt x="3398" y="2767"/>
                    <a:pt x="3336" y="2812"/>
                  </a:cubicBezTo>
                  <a:cubicBezTo>
                    <a:pt x="3241" y="2883"/>
                    <a:pt x="3239" y="2799"/>
                    <a:pt x="3231" y="2795"/>
                  </a:cubicBezTo>
                  <a:cubicBezTo>
                    <a:pt x="3199" y="2780"/>
                    <a:pt x="3272" y="2346"/>
                    <a:pt x="3267" y="2312"/>
                  </a:cubicBezTo>
                  <a:cubicBezTo>
                    <a:pt x="3240" y="2113"/>
                    <a:pt x="3099" y="1486"/>
                    <a:pt x="2776" y="1330"/>
                  </a:cubicBezTo>
                  <a:cubicBezTo>
                    <a:pt x="2774" y="1329"/>
                    <a:pt x="2573" y="1261"/>
                    <a:pt x="2239" y="1423"/>
                  </a:cubicBezTo>
                  <a:cubicBezTo>
                    <a:pt x="1596" y="1736"/>
                    <a:pt x="1294" y="1462"/>
                    <a:pt x="1211" y="1438"/>
                  </a:cubicBezTo>
                  <a:cubicBezTo>
                    <a:pt x="1205" y="1436"/>
                    <a:pt x="1108" y="1379"/>
                    <a:pt x="1102" y="1376"/>
                  </a:cubicBezTo>
                  <a:cubicBezTo>
                    <a:pt x="1039" y="1346"/>
                    <a:pt x="670" y="1194"/>
                    <a:pt x="486" y="1534"/>
                  </a:cubicBezTo>
                  <a:cubicBezTo>
                    <a:pt x="484" y="1537"/>
                    <a:pt x="482" y="1541"/>
                    <a:pt x="480" y="1544"/>
                  </a:cubicBezTo>
                  <a:cubicBezTo>
                    <a:pt x="455" y="1579"/>
                    <a:pt x="291" y="1814"/>
                    <a:pt x="232" y="2351"/>
                  </a:cubicBezTo>
                  <a:cubicBezTo>
                    <a:pt x="228" y="2383"/>
                    <a:pt x="303" y="2769"/>
                    <a:pt x="294" y="2808"/>
                  </a:cubicBezTo>
                  <a:cubicBezTo>
                    <a:pt x="294" y="2808"/>
                    <a:pt x="199" y="2855"/>
                    <a:pt x="185" y="2794"/>
                  </a:cubicBezTo>
                  <a:cubicBezTo>
                    <a:pt x="181" y="2778"/>
                    <a:pt x="67" y="2515"/>
                    <a:pt x="52" y="2348"/>
                  </a:cubicBezTo>
                  <a:close/>
                </a:path>
              </a:pathLst>
            </a:custGeom>
            <a:solidFill>
              <a:srgbClr val="39261B">
                <a:alpha val="100000"/>
              </a:srgbClr>
            </a:solidFill>
            <a:ln w="9525">
              <a:noFill/>
            </a:ln>
          </p:spPr>
          <p:txBody>
            <a:bodyPr/>
            <a:lstStyle/>
            <a:p>
              <a:endParaRPr lang="zh-CN" altLang="en-US"/>
            </a:p>
          </p:txBody>
        </p:sp>
        <p:sp>
          <p:nvSpPr>
            <p:cNvPr id="94227" name="îsḷîďe"/>
            <p:cNvSpPr/>
            <p:nvPr/>
          </p:nvSpPr>
          <p:spPr>
            <a:xfrm>
              <a:off x="4835842" y="3521593"/>
              <a:ext cx="941234" cy="26817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257" h="929">
                  <a:moveTo>
                    <a:pt x="3217" y="164"/>
                  </a:moveTo>
                  <a:cubicBezTo>
                    <a:pt x="3218" y="155"/>
                    <a:pt x="3198" y="119"/>
                    <a:pt x="3192" y="114"/>
                  </a:cubicBezTo>
                  <a:cubicBezTo>
                    <a:pt x="3109" y="61"/>
                    <a:pt x="3060" y="5"/>
                    <a:pt x="2943" y="4"/>
                  </a:cubicBezTo>
                  <a:cubicBezTo>
                    <a:pt x="2832" y="4"/>
                    <a:pt x="2721" y="0"/>
                    <a:pt x="2610" y="4"/>
                  </a:cubicBezTo>
                  <a:cubicBezTo>
                    <a:pt x="2337" y="12"/>
                    <a:pt x="2064" y="24"/>
                    <a:pt x="1791" y="33"/>
                  </a:cubicBezTo>
                  <a:cubicBezTo>
                    <a:pt x="1736" y="35"/>
                    <a:pt x="1680" y="37"/>
                    <a:pt x="1627" y="38"/>
                  </a:cubicBezTo>
                  <a:cubicBezTo>
                    <a:pt x="1574" y="37"/>
                    <a:pt x="1520" y="35"/>
                    <a:pt x="1466" y="33"/>
                  </a:cubicBezTo>
                  <a:cubicBezTo>
                    <a:pt x="1193" y="24"/>
                    <a:pt x="920" y="12"/>
                    <a:pt x="647" y="4"/>
                  </a:cubicBezTo>
                  <a:cubicBezTo>
                    <a:pt x="536" y="0"/>
                    <a:pt x="425" y="4"/>
                    <a:pt x="314" y="4"/>
                  </a:cubicBezTo>
                  <a:cubicBezTo>
                    <a:pt x="197" y="5"/>
                    <a:pt x="148" y="61"/>
                    <a:pt x="66" y="114"/>
                  </a:cubicBezTo>
                  <a:cubicBezTo>
                    <a:pt x="59" y="119"/>
                    <a:pt x="40" y="155"/>
                    <a:pt x="40" y="164"/>
                  </a:cubicBezTo>
                  <a:cubicBezTo>
                    <a:pt x="47" y="261"/>
                    <a:pt x="0" y="357"/>
                    <a:pt x="110" y="430"/>
                  </a:cubicBezTo>
                  <a:cubicBezTo>
                    <a:pt x="142" y="468"/>
                    <a:pt x="142" y="545"/>
                    <a:pt x="153" y="595"/>
                  </a:cubicBezTo>
                  <a:cubicBezTo>
                    <a:pt x="190" y="767"/>
                    <a:pt x="318" y="860"/>
                    <a:pt x="501" y="886"/>
                  </a:cubicBezTo>
                  <a:cubicBezTo>
                    <a:pt x="719" y="929"/>
                    <a:pt x="1047" y="915"/>
                    <a:pt x="1114" y="902"/>
                  </a:cubicBezTo>
                  <a:cubicBezTo>
                    <a:pt x="1198" y="893"/>
                    <a:pt x="1271" y="842"/>
                    <a:pt x="1313" y="785"/>
                  </a:cubicBezTo>
                  <a:cubicBezTo>
                    <a:pt x="1370" y="706"/>
                    <a:pt x="1420" y="623"/>
                    <a:pt x="1469" y="541"/>
                  </a:cubicBezTo>
                  <a:cubicBezTo>
                    <a:pt x="1496" y="494"/>
                    <a:pt x="1515" y="444"/>
                    <a:pt x="1538" y="395"/>
                  </a:cubicBezTo>
                  <a:cubicBezTo>
                    <a:pt x="1555" y="359"/>
                    <a:pt x="1581" y="343"/>
                    <a:pt x="1627" y="343"/>
                  </a:cubicBezTo>
                  <a:cubicBezTo>
                    <a:pt x="1674" y="343"/>
                    <a:pt x="1702" y="359"/>
                    <a:pt x="1719" y="395"/>
                  </a:cubicBezTo>
                  <a:cubicBezTo>
                    <a:pt x="1741" y="444"/>
                    <a:pt x="1762" y="494"/>
                    <a:pt x="1789" y="541"/>
                  </a:cubicBezTo>
                  <a:cubicBezTo>
                    <a:pt x="1838" y="623"/>
                    <a:pt x="1888" y="706"/>
                    <a:pt x="1945" y="785"/>
                  </a:cubicBezTo>
                  <a:cubicBezTo>
                    <a:pt x="1986" y="842"/>
                    <a:pt x="2060" y="893"/>
                    <a:pt x="2143" y="902"/>
                  </a:cubicBezTo>
                  <a:cubicBezTo>
                    <a:pt x="2210" y="915"/>
                    <a:pt x="2539" y="929"/>
                    <a:pt x="2757" y="886"/>
                  </a:cubicBezTo>
                  <a:cubicBezTo>
                    <a:pt x="2940" y="860"/>
                    <a:pt x="3068" y="767"/>
                    <a:pt x="3105" y="595"/>
                  </a:cubicBezTo>
                  <a:cubicBezTo>
                    <a:pt x="3116" y="545"/>
                    <a:pt x="3116" y="468"/>
                    <a:pt x="3148" y="430"/>
                  </a:cubicBezTo>
                  <a:cubicBezTo>
                    <a:pt x="3257" y="357"/>
                    <a:pt x="3210" y="261"/>
                    <a:pt x="3217" y="164"/>
                  </a:cubicBezTo>
                  <a:close/>
                  <a:moveTo>
                    <a:pt x="1434" y="372"/>
                  </a:moveTo>
                  <a:cubicBezTo>
                    <a:pt x="1414" y="494"/>
                    <a:pt x="1357" y="604"/>
                    <a:pt x="1277" y="704"/>
                  </a:cubicBezTo>
                  <a:cubicBezTo>
                    <a:pt x="1222" y="774"/>
                    <a:pt x="1143" y="813"/>
                    <a:pt x="1046" y="830"/>
                  </a:cubicBezTo>
                  <a:cubicBezTo>
                    <a:pt x="866" y="860"/>
                    <a:pt x="688" y="845"/>
                    <a:pt x="510" y="823"/>
                  </a:cubicBezTo>
                  <a:cubicBezTo>
                    <a:pt x="394" y="808"/>
                    <a:pt x="316" y="746"/>
                    <a:pt x="283" y="647"/>
                  </a:cubicBezTo>
                  <a:cubicBezTo>
                    <a:pt x="235" y="501"/>
                    <a:pt x="225" y="352"/>
                    <a:pt x="252" y="201"/>
                  </a:cubicBezTo>
                  <a:cubicBezTo>
                    <a:pt x="262" y="141"/>
                    <a:pt x="296" y="99"/>
                    <a:pt x="365" y="93"/>
                  </a:cubicBezTo>
                  <a:cubicBezTo>
                    <a:pt x="490" y="81"/>
                    <a:pt x="664" y="76"/>
                    <a:pt x="740" y="74"/>
                  </a:cubicBezTo>
                  <a:cubicBezTo>
                    <a:pt x="811" y="74"/>
                    <a:pt x="887" y="73"/>
                    <a:pt x="957" y="80"/>
                  </a:cubicBezTo>
                  <a:cubicBezTo>
                    <a:pt x="1065" y="91"/>
                    <a:pt x="1174" y="102"/>
                    <a:pt x="1277" y="130"/>
                  </a:cubicBezTo>
                  <a:cubicBezTo>
                    <a:pt x="1401" y="165"/>
                    <a:pt x="1453" y="258"/>
                    <a:pt x="1434" y="372"/>
                  </a:cubicBezTo>
                  <a:close/>
                  <a:moveTo>
                    <a:pt x="2974" y="647"/>
                  </a:moveTo>
                  <a:cubicBezTo>
                    <a:pt x="2941" y="746"/>
                    <a:pt x="2864" y="808"/>
                    <a:pt x="2748" y="823"/>
                  </a:cubicBezTo>
                  <a:cubicBezTo>
                    <a:pt x="2570" y="845"/>
                    <a:pt x="2392" y="860"/>
                    <a:pt x="2212" y="830"/>
                  </a:cubicBezTo>
                  <a:cubicBezTo>
                    <a:pt x="2114" y="813"/>
                    <a:pt x="2036" y="774"/>
                    <a:pt x="1981" y="704"/>
                  </a:cubicBezTo>
                  <a:cubicBezTo>
                    <a:pt x="1901" y="604"/>
                    <a:pt x="1844" y="494"/>
                    <a:pt x="1824" y="372"/>
                  </a:cubicBezTo>
                  <a:cubicBezTo>
                    <a:pt x="1805" y="258"/>
                    <a:pt x="1857" y="165"/>
                    <a:pt x="1981" y="130"/>
                  </a:cubicBezTo>
                  <a:cubicBezTo>
                    <a:pt x="2083" y="102"/>
                    <a:pt x="2193" y="91"/>
                    <a:pt x="2300" y="80"/>
                  </a:cubicBezTo>
                  <a:cubicBezTo>
                    <a:pt x="2371" y="73"/>
                    <a:pt x="2447" y="74"/>
                    <a:pt x="2518" y="74"/>
                  </a:cubicBezTo>
                  <a:cubicBezTo>
                    <a:pt x="2594" y="76"/>
                    <a:pt x="2768" y="81"/>
                    <a:pt x="2893" y="93"/>
                  </a:cubicBezTo>
                  <a:cubicBezTo>
                    <a:pt x="2962" y="99"/>
                    <a:pt x="2995" y="141"/>
                    <a:pt x="3006" y="201"/>
                  </a:cubicBezTo>
                  <a:cubicBezTo>
                    <a:pt x="3033" y="352"/>
                    <a:pt x="3023" y="501"/>
                    <a:pt x="2974" y="647"/>
                  </a:cubicBezTo>
                  <a:close/>
                </a:path>
              </a:pathLst>
            </a:custGeom>
            <a:solidFill>
              <a:srgbClr val="212121">
                <a:alpha val="100000"/>
              </a:srgbClr>
            </a:solidFill>
            <a:ln w="9525">
              <a:noFill/>
            </a:ln>
          </p:spPr>
          <p:txBody>
            <a:bodyPr/>
            <a:lstStyle/>
            <a:p>
              <a:endParaRPr lang="zh-CN" altLang="en-US"/>
            </a:p>
          </p:txBody>
        </p:sp>
        <p:sp>
          <p:nvSpPr>
            <p:cNvPr id="94228" name="ísḻïde"/>
            <p:cNvSpPr/>
            <p:nvPr/>
          </p:nvSpPr>
          <p:spPr>
            <a:xfrm>
              <a:off x="4850641" y="3709698"/>
              <a:ext cx="911636" cy="641846"/>
            </a:xfrm>
            <a:custGeom>
              <a:avLst/>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Lst>
              <a:rect l="0" t="0" r="0" b="0"/>
              <a:pathLst>
                <a:path w="3157" h="2221">
                  <a:moveTo>
                    <a:pt x="3045" y="0"/>
                  </a:moveTo>
                  <a:cubicBezTo>
                    <a:pt x="3050" y="60"/>
                    <a:pt x="2978" y="380"/>
                    <a:pt x="2899" y="558"/>
                  </a:cubicBezTo>
                  <a:cubicBezTo>
                    <a:pt x="2879" y="602"/>
                    <a:pt x="2861" y="643"/>
                    <a:pt x="2844" y="681"/>
                  </a:cubicBezTo>
                  <a:cubicBezTo>
                    <a:pt x="2736" y="919"/>
                    <a:pt x="2447" y="1067"/>
                    <a:pt x="2218" y="941"/>
                  </a:cubicBezTo>
                  <a:cubicBezTo>
                    <a:pt x="2104" y="879"/>
                    <a:pt x="2037" y="808"/>
                    <a:pt x="1732" y="768"/>
                  </a:cubicBezTo>
                  <a:cubicBezTo>
                    <a:pt x="1579" y="770"/>
                    <a:pt x="1579" y="770"/>
                    <a:pt x="1579" y="770"/>
                  </a:cubicBezTo>
                  <a:cubicBezTo>
                    <a:pt x="1425" y="768"/>
                    <a:pt x="1425" y="768"/>
                    <a:pt x="1425" y="768"/>
                  </a:cubicBezTo>
                  <a:cubicBezTo>
                    <a:pt x="1120" y="808"/>
                    <a:pt x="1053" y="879"/>
                    <a:pt x="939" y="941"/>
                  </a:cubicBezTo>
                  <a:cubicBezTo>
                    <a:pt x="710" y="1067"/>
                    <a:pt x="421" y="919"/>
                    <a:pt x="313" y="681"/>
                  </a:cubicBezTo>
                  <a:cubicBezTo>
                    <a:pt x="296" y="643"/>
                    <a:pt x="278" y="602"/>
                    <a:pt x="258" y="558"/>
                  </a:cubicBezTo>
                  <a:cubicBezTo>
                    <a:pt x="179" y="380"/>
                    <a:pt x="107" y="60"/>
                    <a:pt x="112" y="0"/>
                  </a:cubicBezTo>
                  <a:cubicBezTo>
                    <a:pt x="0" y="0"/>
                    <a:pt x="0" y="0"/>
                    <a:pt x="0" y="0"/>
                  </a:cubicBezTo>
                  <a:cubicBezTo>
                    <a:pt x="14" y="208"/>
                    <a:pt x="39" y="417"/>
                    <a:pt x="83" y="605"/>
                  </a:cubicBezTo>
                  <a:cubicBezTo>
                    <a:pt x="83" y="605"/>
                    <a:pt x="303" y="2136"/>
                    <a:pt x="1516" y="2218"/>
                  </a:cubicBezTo>
                  <a:cubicBezTo>
                    <a:pt x="1516" y="2218"/>
                    <a:pt x="1536" y="2220"/>
                    <a:pt x="1576" y="2221"/>
                  </a:cubicBezTo>
                  <a:cubicBezTo>
                    <a:pt x="1576" y="2221"/>
                    <a:pt x="1576" y="2221"/>
                    <a:pt x="1576" y="2221"/>
                  </a:cubicBezTo>
                  <a:cubicBezTo>
                    <a:pt x="1576" y="2221"/>
                    <a:pt x="1576" y="2221"/>
                    <a:pt x="1576" y="2221"/>
                  </a:cubicBezTo>
                  <a:cubicBezTo>
                    <a:pt x="1576" y="2221"/>
                    <a:pt x="1576" y="2221"/>
                    <a:pt x="1576" y="2221"/>
                  </a:cubicBezTo>
                  <a:cubicBezTo>
                    <a:pt x="1576" y="2221"/>
                    <a:pt x="1578" y="2221"/>
                    <a:pt x="1578" y="2221"/>
                  </a:cubicBezTo>
                  <a:cubicBezTo>
                    <a:pt x="1578" y="2221"/>
                    <a:pt x="1580" y="2221"/>
                    <a:pt x="1580" y="2221"/>
                  </a:cubicBezTo>
                  <a:cubicBezTo>
                    <a:pt x="1580" y="2221"/>
                    <a:pt x="1580" y="2221"/>
                    <a:pt x="1580" y="2221"/>
                  </a:cubicBezTo>
                  <a:cubicBezTo>
                    <a:pt x="1580" y="2221"/>
                    <a:pt x="1580" y="2221"/>
                    <a:pt x="1584" y="2221"/>
                  </a:cubicBezTo>
                  <a:cubicBezTo>
                    <a:pt x="1584" y="2221"/>
                    <a:pt x="1584" y="2221"/>
                    <a:pt x="1584" y="2221"/>
                  </a:cubicBezTo>
                  <a:cubicBezTo>
                    <a:pt x="1620" y="2220"/>
                    <a:pt x="1642" y="2218"/>
                    <a:pt x="1642" y="2218"/>
                  </a:cubicBezTo>
                  <a:cubicBezTo>
                    <a:pt x="2856" y="2136"/>
                    <a:pt x="3075" y="605"/>
                    <a:pt x="3075" y="605"/>
                  </a:cubicBezTo>
                  <a:cubicBezTo>
                    <a:pt x="3118" y="417"/>
                    <a:pt x="3143" y="208"/>
                    <a:pt x="3157" y="0"/>
                  </a:cubicBezTo>
                  <a:lnTo>
                    <a:pt x="3045" y="0"/>
                  </a:lnTo>
                  <a:close/>
                </a:path>
              </a:pathLst>
            </a:custGeom>
            <a:solidFill>
              <a:srgbClr val="39261B">
                <a:alpha val="100000"/>
              </a:srgbClr>
            </a:solidFill>
            <a:ln w="9525">
              <a:noFill/>
            </a:ln>
          </p:spPr>
          <p:txBody>
            <a:bodyPr/>
            <a:lstStyle/>
            <a:p>
              <a:endParaRPr lang="zh-CN" altLang="en-US"/>
            </a:p>
          </p:txBody>
        </p:sp>
        <p:sp>
          <p:nvSpPr>
            <p:cNvPr id="94229" name="ísliḋe"/>
            <p:cNvSpPr/>
            <p:nvPr/>
          </p:nvSpPr>
          <p:spPr>
            <a:xfrm>
              <a:off x="5182145" y="4066844"/>
              <a:ext cx="241229" cy="106763"/>
            </a:xfrm>
            <a:custGeom>
              <a:avLst/>
              <a:gdLst/>
              <a:ahLst/>
              <a:cxnLst>
                <a:cxn ang="0">
                  <a:pos x="2147483646" y="2147483646"/>
                </a:cxn>
                <a:cxn ang="0">
                  <a:pos x="2147483646" y="0"/>
                </a:cxn>
                <a:cxn ang="0">
                  <a:pos x="0" y="0"/>
                </a:cxn>
                <a:cxn ang="0">
                  <a:pos x="2147483646" y="2147483646"/>
                </a:cxn>
              </a:cxnLst>
              <a:rect l="0" t="0" r="0" b="0"/>
              <a:pathLst>
                <a:path w="834" h="374">
                  <a:moveTo>
                    <a:pt x="415" y="374"/>
                  </a:moveTo>
                  <a:cubicBezTo>
                    <a:pt x="571" y="372"/>
                    <a:pt x="763" y="260"/>
                    <a:pt x="834" y="0"/>
                  </a:cubicBezTo>
                  <a:cubicBezTo>
                    <a:pt x="0" y="0"/>
                    <a:pt x="0" y="0"/>
                    <a:pt x="0" y="0"/>
                  </a:cubicBezTo>
                  <a:cubicBezTo>
                    <a:pt x="72" y="260"/>
                    <a:pt x="265" y="372"/>
                    <a:pt x="415" y="374"/>
                  </a:cubicBezTo>
                  <a:close/>
                </a:path>
              </a:pathLst>
            </a:custGeom>
            <a:solidFill>
              <a:srgbClr val="FFFFFF">
                <a:alpha val="100000"/>
              </a:srgbClr>
            </a:solidFill>
            <a:ln w="9525">
              <a:noFill/>
            </a:ln>
          </p:spPr>
          <p:txBody>
            <a:bodyPr/>
            <a:lstStyle/>
            <a:p>
              <a:endParaRPr lang="zh-CN" altLang="en-US"/>
            </a:p>
          </p:txBody>
        </p:sp>
        <p:sp>
          <p:nvSpPr>
            <p:cNvPr id="94230" name="îsľiḋè"/>
            <p:cNvSpPr/>
            <p:nvPr/>
          </p:nvSpPr>
          <p:spPr>
            <a:xfrm>
              <a:off x="5171786" y="4060489"/>
              <a:ext cx="260467" cy="125827"/>
            </a:xfrm>
            <a:custGeom>
              <a:avLst/>
              <a:gdLst/>
              <a:ahLst/>
              <a:cxnLst>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907" h="435">
                  <a:moveTo>
                    <a:pt x="903" y="6"/>
                  </a:moveTo>
                  <a:cubicBezTo>
                    <a:pt x="900" y="2"/>
                    <a:pt x="895" y="0"/>
                    <a:pt x="891" y="0"/>
                  </a:cubicBezTo>
                  <a:cubicBezTo>
                    <a:pt x="16" y="0"/>
                    <a:pt x="16" y="0"/>
                    <a:pt x="16" y="0"/>
                  </a:cubicBezTo>
                  <a:cubicBezTo>
                    <a:pt x="12" y="0"/>
                    <a:pt x="7" y="2"/>
                    <a:pt x="4" y="6"/>
                  </a:cubicBezTo>
                  <a:cubicBezTo>
                    <a:pt x="1" y="10"/>
                    <a:pt x="0" y="15"/>
                    <a:pt x="2" y="19"/>
                  </a:cubicBezTo>
                  <a:cubicBezTo>
                    <a:pt x="73" y="287"/>
                    <a:pt x="287" y="433"/>
                    <a:pt x="452" y="435"/>
                  </a:cubicBezTo>
                  <a:cubicBezTo>
                    <a:pt x="624" y="433"/>
                    <a:pt x="836" y="290"/>
                    <a:pt x="905" y="19"/>
                  </a:cubicBezTo>
                  <a:cubicBezTo>
                    <a:pt x="907" y="15"/>
                    <a:pt x="906" y="10"/>
                    <a:pt x="903" y="6"/>
                  </a:cubicBezTo>
                  <a:close/>
                  <a:moveTo>
                    <a:pt x="452" y="404"/>
                  </a:moveTo>
                  <a:cubicBezTo>
                    <a:pt x="302" y="403"/>
                    <a:pt x="109" y="271"/>
                    <a:pt x="37" y="31"/>
                  </a:cubicBezTo>
                  <a:cubicBezTo>
                    <a:pt x="871" y="31"/>
                    <a:pt x="871" y="31"/>
                    <a:pt x="871" y="31"/>
                  </a:cubicBezTo>
                  <a:cubicBezTo>
                    <a:pt x="800" y="274"/>
                    <a:pt x="608" y="403"/>
                    <a:pt x="452" y="404"/>
                  </a:cubicBezTo>
                  <a:close/>
                </a:path>
              </a:pathLst>
            </a:custGeom>
            <a:solidFill>
              <a:srgbClr val="E3415D">
                <a:alpha val="100000"/>
              </a:srgbClr>
            </a:solidFill>
            <a:ln w="9525">
              <a:noFill/>
            </a:ln>
          </p:spPr>
          <p:txBody>
            <a:bodyPr/>
            <a:lstStyle/>
            <a:p>
              <a:endParaRPr lang="zh-CN" altLang="en-US"/>
            </a:p>
          </p:txBody>
        </p:sp>
        <p:sp>
          <p:nvSpPr>
            <p:cNvPr id="94231" name="íṣ1îde"/>
            <p:cNvSpPr/>
            <p:nvPr/>
          </p:nvSpPr>
          <p:spPr>
            <a:xfrm>
              <a:off x="5191024" y="4092264"/>
              <a:ext cx="223470" cy="62279"/>
            </a:xfrm>
            <a:custGeom>
              <a:avLst/>
              <a:gdLst/>
              <a:ahLst/>
              <a:cxnLst>
                <a:cxn ang="0">
                  <a:pos x="2147483646" y="0"/>
                </a:cxn>
                <a:cxn ang="0">
                  <a:pos x="0" y="0"/>
                </a:cxn>
                <a:cxn ang="0">
                  <a:pos x="2147483646" y="2147483646"/>
                </a:cxn>
                <a:cxn ang="0">
                  <a:pos x="2147483646" y="2147483646"/>
                </a:cxn>
                <a:cxn ang="0">
                  <a:pos x="2147483646" y="0"/>
                </a:cxn>
              </a:cxnLst>
              <a:rect l="0" t="0" r="0" b="0"/>
              <a:pathLst>
                <a:path w="773" h="216">
                  <a:moveTo>
                    <a:pt x="773" y="0"/>
                  </a:moveTo>
                  <a:cubicBezTo>
                    <a:pt x="0" y="0"/>
                    <a:pt x="0" y="0"/>
                    <a:pt x="0" y="0"/>
                  </a:cubicBezTo>
                  <a:cubicBezTo>
                    <a:pt x="35" y="96"/>
                    <a:pt x="116" y="172"/>
                    <a:pt x="173" y="216"/>
                  </a:cubicBezTo>
                  <a:cubicBezTo>
                    <a:pt x="600" y="216"/>
                    <a:pt x="600" y="216"/>
                    <a:pt x="600" y="216"/>
                  </a:cubicBezTo>
                  <a:cubicBezTo>
                    <a:pt x="669" y="172"/>
                    <a:pt x="734" y="92"/>
                    <a:pt x="773" y="0"/>
                  </a:cubicBezTo>
                  <a:close/>
                </a:path>
              </a:pathLst>
            </a:custGeom>
            <a:solidFill>
              <a:srgbClr val="F5969D">
                <a:alpha val="100000"/>
              </a:srgbClr>
            </a:solidFill>
            <a:ln w="9525">
              <a:noFill/>
            </a:ln>
          </p:spPr>
          <p:txBody>
            <a:bodyPr/>
            <a:lstStyle/>
            <a:p>
              <a:endParaRPr lang="zh-CN" altLang="en-US"/>
            </a:p>
          </p:txBody>
        </p:sp>
        <p:sp>
          <p:nvSpPr>
            <p:cNvPr id="94232" name="íšľïḋê"/>
            <p:cNvSpPr/>
            <p:nvPr/>
          </p:nvSpPr>
          <p:spPr>
            <a:xfrm>
              <a:off x="5256141" y="3866029"/>
              <a:ext cx="93236" cy="35588"/>
            </a:xfrm>
            <a:custGeom>
              <a:avLst/>
              <a:gdLst/>
              <a:ahLst/>
              <a:cxnLst>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23" h="120">
                  <a:moveTo>
                    <a:pt x="224" y="53"/>
                  </a:moveTo>
                  <a:cubicBezTo>
                    <a:pt x="224" y="53"/>
                    <a:pt x="199" y="82"/>
                    <a:pt x="162" y="82"/>
                  </a:cubicBezTo>
                  <a:cubicBezTo>
                    <a:pt x="125" y="82"/>
                    <a:pt x="100" y="53"/>
                    <a:pt x="100" y="53"/>
                  </a:cubicBezTo>
                  <a:cubicBezTo>
                    <a:pt x="13" y="0"/>
                    <a:pt x="0" y="70"/>
                    <a:pt x="0" y="70"/>
                  </a:cubicBezTo>
                  <a:cubicBezTo>
                    <a:pt x="5" y="112"/>
                    <a:pt x="102" y="95"/>
                    <a:pt x="102" y="95"/>
                  </a:cubicBezTo>
                  <a:cubicBezTo>
                    <a:pt x="122" y="115"/>
                    <a:pt x="143" y="120"/>
                    <a:pt x="162" y="119"/>
                  </a:cubicBezTo>
                  <a:cubicBezTo>
                    <a:pt x="180" y="120"/>
                    <a:pt x="201" y="115"/>
                    <a:pt x="222" y="95"/>
                  </a:cubicBezTo>
                  <a:cubicBezTo>
                    <a:pt x="222" y="95"/>
                    <a:pt x="319" y="112"/>
                    <a:pt x="323" y="70"/>
                  </a:cubicBezTo>
                  <a:cubicBezTo>
                    <a:pt x="323" y="70"/>
                    <a:pt x="310" y="0"/>
                    <a:pt x="224" y="53"/>
                  </a:cubicBezTo>
                  <a:close/>
                </a:path>
              </a:pathLst>
            </a:custGeom>
            <a:solidFill>
              <a:srgbClr val="BA946F">
                <a:alpha val="100000"/>
              </a:srgbClr>
            </a:solidFill>
            <a:ln w="9525">
              <a:noFill/>
            </a:ln>
          </p:spPr>
          <p:txBody>
            <a:bodyPr/>
            <a:lstStyle/>
            <a:p>
              <a:endParaRPr lang="zh-CN" altLang="en-US"/>
            </a:p>
          </p:txBody>
        </p:sp>
        <p:sp>
          <p:nvSpPr>
            <p:cNvPr id="94233" name="îşlîḑé"/>
            <p:cNvSpPr/>
            <p:nvPr/>
          </p:nvSpPr>
          <p:spPr>
            <a:xfrm>
              <a:off x="5010473" y="4415093"/>
              <a:ext cx="584572" cy="1090503"/>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0"/>
                </a:cxn>
                <a:cxn ang="0">
                  <a:pos x="0" y="2147483646"/>
                </a:cxn>
                <a:cxn ang="0">
                  <a:pos x="2147483646" y="2147483646"/>
                </a:cxn>
                <a:cxn ang="0">
                  <a:pos x="2147483646" y="2147483646"/>
                </a:cxn>
              </a:cxnLst>
              <a:rect l="0" t="0" r="0" b="0"/>
              <a:pathLst>
                <a:path w="2025" h="3776">
                  <a:moveTo>
                    <a:pt x="4" y="58"/>
                  </a:moveTo>
                  <a:cubicBezTo>
                    <a:pt x="5" y="58"/>
                    <a:pt x="6" y="58"/>
                    <a:pt x="8" y="57"/>
                  </a:cubicBezTo>
                  <a:cubicBezTo>
                    <a:pt x="338" y="1761"/>
                    <a:pt x="338" y="1761"/>
                    <a:pt x="338" y="1761"/>
                  </a:cubicBezTo>
                  <a:cubicBezTo>
                    <a:pt x="340" y="1772"/>
                    <a:pt x="340" y="1772"/>
                    <a:pt x="340" y="1772"/>
                  </a:cubicBezTo>
                  <a:cubicBezTo>
                    <a:pt x="607" y="3149"/>
                    <a:pt x="607" y="3149"/>
                    <a:pt x="607" y="3149"/>
                  </a:cubicBezTo>
                  <a:cubicBezTo>
                    <a:pt x="728" y="3776"/>
                    <a:pt x="728" y="3776"/>
                    <a:pt x="728" y="3776"/>
                  </a:cubicBezTo>
                  <a:cubicBezTo>
                    <a:pt x="1308" y="3776"/>
                    <a:pt x="1308" y="3776"/>
                    <a:pt x="1308" y="3776"/>
                  </a:cubicBezTo>
                  <a:cubicBezTo>
                    <a:pt x="1413" y="3232"/>
                    <a:pt x="1413" y="3232"/>
                    <a:pt x="1413" y="3232"/>
                  </a:cubicBezTo>
                  <a:cubicBezTo>
                    <a:pt x="1695" y="1777"/>
                    <a:pt x="1695" y="1777"/>
                    <a:pt x="1695" y="1777"/>
                  </a:cubicBezTo>
                  <a:cubicBezTo>
                    <a:pt x="2025" y="72"/>
                    <a:pt x="2025" y="72"/>
                    <a:pt x="2025" y="72"/>
                  </a:cubicBezTo>
                  <a:cubicBezTo>
                    <a:pt x="1942" y="39"/>
                    <a:pt x="1856" y="14"/>
                    <a:pt x="1767" y="0"/>
                  </a:cubicBezTo>
                  <a:cubicBezTo>
                    <a:pt x="1767" y="0"/>
                    <a:pt x="1835" y="443"/>
                    <a:pt x="1111" y="461"/>
                  </a:cubicBezTo>
                  <a:cubicBezTo>
                    <a:pt x="299" y="482"/>
                    <a:pt x="289" y="0"/>
                    <a:pt x="289" y="0"/>
                  </a:cubicBezTo>
                  <a:cubicBezTo>
                    <a:pt x="189" y="10"/>
                    <a:pt x="93" y="31"/>
                    <a:pt x="0" y="58"/>
                  </a:cubicBezTo>
                  <a:cubicBezTo>
                    <a:pt x="1" y="58"/>
                    <a:pt x="3" y="58"/>
                    <a:pt x="4" y="57"/>
                  </a:cubicBezTo>
                  <a:lnTo>
                    <a:pt x="4" y="58"/>
                  </a:lnTo>
                  <a:close/>
                </a:path>
              </a:pathLst>
            </a:custGeom>
            <a:solidFill>
              <a:srgbClr val="E8E8E8">
                <a:alpha val="100000"/>
              </a:srgbClr>
            </a:solidFill>
            <a:ln w="9525">
              <a:noFill/>
            </a:ln>
          </p:spPr>
          <p:txBody>
            <a:bodyPr/>
            <a:lstStyle/>
            <a:p>
              <a:endParaRPr lang="zh-CN" altLang="en-US"/>
            </a:p>
          </p:txBody>
        </p:sp>
        <p:sp>
          <p:nvSpPr>
            <p:cNvPr id="94234" name="išļídé"/>
            <p:cNvSpPr/>
            <p:nvPr/>
          </p:nvSpPr>
          <p:spPr>
            <a:xfrm>
              <a:off x="4280869" y="4431616"/>
              <a:ext cx="939754" cy="1073980"/>
            </a:xfrm>
            <a:custGeom>
              <a:avLst/>
              <a:gdLst/>
              <a:ahLst/>
              <a:cxnLst>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253" h="3720">
                  <a:moveTo>
                    <a:pt x="3132" y="3092"/>
                  </a:moveTo>
                  <a:cubicBezTo>
                    <a:pt x="2863" y="1703"/>
                    <a:pt x="2863" y="1703"/>
                    <a:pt x="2863" y="1703"/>
                  </a:cubicBezTo>
                  <a:cubicBezTo>
                    <a:pt x="2529" y="0"/>
                    <a:pt x="2529" y="0"/>
                    <a:pt x="2529" y="0"/>
                  </a:cubicBezTo>
                  <a:cubicBezTo>
                    <a:pt x="2527" y="0"/>
                    <a:pt x="2526" y="0"/>
                    <a:pt x="2524" y="0"/>
                  </a:cubicBezTo>
                  <a:cubicBezTo>
                    <a:pt x="2517" y="0"/>
                    <a:pt x="2510" y="1"/>
                    <a:pt x="2503" y="1"/>
                  </a:cubicBezTo>
                  <a:cubicBezTo>
                    <a:pt x="1828" y="44"/>
                    <a:pt x="689" y="585"/>
                    <a:pt x="569" y="719"/>
                  </a:cubicBezTo>
                  <a:cubicBezTo>
                    <a:pt x="572" y="734"/>
                    <a:pt x="575" y="748"/>
                    <a:pt x="578" y="763"/>
                  </a:cubicBezTo>
                  <a:cubicBezTo>
                    <a:pt x="0" y="3720"/>
                    <a:pt x="0" y="3720"/>
                    <a:pt x="0" y="3720"/>
                  </a:cubicBezTo>
                  <a:cubicBezTo>
                    <a:pt x="1916" y="3720"/>
                    <a:pt x="1916" y="3720"/>
                    <a:pt x="1916" y="3720"/>
                  </a:cubicBezTo>
                  <a:cubicBezTo>
                    <a:pt x="2849" y="3720"/>
                    <a:pt x="2849" y="3720"/>
                    <a:pt x="2849" y="3720"/>
                  </a:cubicBezTo>
                  <a:cubicBezTo>
                    <a:pt x="3090" y="3720"/>
                    <a:pt x="3090" y="3720"/>
                    <a:pt x="3090" y="3720"/>
                  </a:cubicBezTo>
                  <a:cubicBezTo>
                    <a:pt x="3253" y="3720"/>
                    <a:pt x="3253" y="3720"/>
                    <a:pt x="3253" y="3720"/>
                  </a:cubicBezTo>
                  <a:lnTo>
                    <a:pt x="3132" y="3092"/>
                  </a:lnTo>
                  <a:close/>
                </a:path>
              </a:pathLst>
            </a:custGeom>
            <a:solidFill>
              <a:srgbClr val="171516">
                <a:alpha val="100000"/>
              </a:srgbClr>
            </a:solidFill>
            <a:ln w="9525">
              <a:noFill/>
            </a:ln>
          </p:spPr>
          <p:txBody>
            <a:bodyPr/>
            <a:lstStyle/>
            <a:p>
              <a:endParaRPr lang="zh-CN" altLang="en-US"/>
            </a:p>
          </p:txBody>
        </p:sp>
        <p:sp>
          <p:nvSpPr>
            <p:cNvPr id="94235" name="ïšliḑê"/>
            <p:cNvSpPr/>
            <p:nvPr/>
          </p:nvSpPr>
          <p:spPr>
            <a:xfrm>
              <a:off x="5595045" y="4435429"/>
              <a:ext cx="0" cy="0"/>
            </a:xfrm>
            <a:custGeom>
              <a:avLst/>
              <a:gdLst/>
              <a:ahLst/>
              <a:cxnLst>
                <a:cxn ang="0">
                  <a:pos x="1" y="0"/>
                </a:cxn>
                <a:cxn ang="0">
                  <a:pos x="0" y="0"/>
                </a:cxn>
                <a:cxn ang="0">
                  <a:pos x="0" y="1"/>
                </a:cxn>
                <a:cxn ang="0">
                  <a:pos x="0" y="1"/>
                </a:cxn>
                <a:cxn ang="0">
                  <a:pos x="1" y="0"/>
                </a:cxn>
              </a:cxnLst>
              <a:rect l="0" t="0" r="0" b="0"/>
              <a:pathLst>
                <a:path w="1" h="2">
                  <a:moveTo>
                    <a:pt x="1" y="0"/>
                  </a:moveTo>
                  <a:cubicBezTo>
                    <a:pt x="1" y="0"/>
                    <a:pt x="0" y="0"/>
                    <a:pt x="0" y="0"/>
                  </a:cubicBezTo>
                  <a:cubicBezTo>
                    <a:pt x="0" y="1"/>
                    <a:pt x="0" y="1"/>
                    <a:pt x="0" y="1"/>
                  </a:cubicBezTo>
                  <a:cubicBezTo>
                    <a:pt x="0" y="1"/>
                    <a:pt x="0" y="2"/>
                    <a:pt x="0" y="2"/>
                  </a:cubicBezTo>
                  <a:lnTo>
                    <a:pt x="1" y="0"/>
                  </a:lnTo>
                  <a:close/>
                </a:path>
              </a:pathLst>
            </a:custGeom>
            <a:solidFill>
              <a:srgbClr val="3C3839">
                <a:alpha val="100000"/>
              </a:srgbClr>
            </a:solidFill>
            <a:ln w="9525">
              <a:noFill/>
            </a:ln>
          </p:spPr>
          <p:txBody>
            <a:bodyPr/>
            <a:lstStyle/>
            <a:p>
              <a:endParaRPr lang="zh-CN" altLang="en-US"/>
            </a:p>
          </p:txBody>
        </p:sp>
        <p:sp>
          <p:nvSpPr>
            <p:cNvPr id="94236" name="ïŝḷíḋe"/>
            <p:cNvSpPr/>
            <p:nvPr/>
          </p:nvSpPr>
          <p:spPr>
            <a:xfrm>
              <a:off x="5387855" y="4435429"/>
              <a:ext cx="942714" cy="1070167"/>
            </a:xfrm>
            <a:custGeom>
              <a:avLst/>
              <a:gdLst/>
              <a:ahLst/>
              <a:cxnLst>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261" h="3705">
                  <a:moveTo>
                    <a:pt x="2686" y="761"/>
                  </a:moveTo>
                  <a:cubicBezTo>
                    <a:pt x="2679" y="730"/>
                    <a:pt x="2679" y="730"/>
                    <a:pt x="2679" y="730"/>
                  </a:cubicBezTo>
                  <a:cubicBezTo>
                    <a:pt x="2680" y="726"/>
                    <a:pt x="2681" y="723"/>
                    <a:pt x="2682" y="719"/>
                  </a:cubicBezTo>
                  <a:cubicBezTo>
                    <a:pt x="2560" y="583"/>
                    <a:pt x="1389" y="29"/>
                    <a:pt x="718" y="0"/>
                  </a:cubicBezTo>
                  <a:cubicBezTo>
                    <a:pt x="718" y="0"/>
                    <a:pt x="718" y="0"/>
                    <a:pt x="718" y="0"/>
                  </a:cubicBezTo>
                  <a:cubicBezTo>
                    <a:pt x="718" y="2"/>
                    <a:pt x="718" y="2"/>
                    <a:pt x="718" y="2"/>
                  </a:cubicBezTo>
                  <a:cubicBezTo>
                    <a:pt x="107" y="3162"/>
                    <a:pt x="107" y="3162"/>
                    <a:pt x="107" y="3162"/>
                  </a:cubicBezTo>
                  <a:cubicBezTo>
                    <a:pt x="107" y="3162"/>
                    <a:pt x="107" y="3162"/>
                    <a:pt x="107" y="3162"/>
                  </a:cubicBezTo>
                  <a:cubicBezTo>
                    <a:pt x="0" y="3705"/>
                    <a:pt x="0" y="3705"/>
                    <a:pt x="0" y="3705"/>
                  </a:cubicBezTo>
                  <a:cubicBezTo>
                    <a:pt x="142" y="3705"/>
                    <a:pt x="142" y="3705"/>
                    <a:pt x="142" y="3705"/>
                  </a:cubicBezTo>
                  <a:cubicBezTo>
                    <a:pt x="505" y="3705"/>
                    <a:pt x="505" y="3705"/>
                    <a:pt x="505" y="3705"/>
                  </a:cubicBezTo>
                  <a:cubicBezTo>
                    <a:pt x="1872" y="3705"/>
                    <a:pt x="1872" y="3705"/>
                    <a:pt x="1872" y="3705"/>
                  </a:cubicBezTo>
                  <a:cubicBezTo>
                    <a:pt x="3261" y="3705"/>
                    <a:pt x="3261" y="3705"/>
                    <a:pt x="3261" y="3705"/>
                  </a:cubicBezTo>
                  <a:lnTo>
                    <a:pt x="2686" y="761"/>
                  </a:lnTo>
                  <a:close/>
                </a:path>
              </a:pathLst>
            </a:custGeom>
            <a:solidFill>
              <a:srgbClr val="171516">
                <a:alpha val="100000"/>
              </a:srgbClr>
            </a:solidFill>
            <a:ln w="9525">
              <a:noFill/>
            </a:ln>
          </p:spPr>
          <p:txBody>
            <a:bodyPr/>
            <a:lstStyle/>
            <a:p>
              <a:endParaRPr lang="zh-CN" altLang="en-US"/>
            </a:p>
          </p:txBody>
        </p:sp>
        <p:sp>
          <p:nvSpPr>
            <p:cNvPr id="94237" name="iṣ1îḓe"/>
            <p:cNvSpPr/>
            <p:nvPr/>
          </p:nvSpPr>
          <p:spPr>
            <a:xfrm>
              <a:off x="5497370" y="3595310"/>
              <a:ext cx="76956" cy="76259"/>
            </a:xfrm>
            <a:prstGeom prst="ellipse">
              <a:avLst/>
            </a:prstGeom>
            <a:solidFill>
              <a:srgbClr val="4A434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38" name="îṡḷíḑe"/>
            <p:cNvSpPr/>
            <p:nvPr/>
          </p:nvSpPr>
          <p:spPr>
            <a:xfrm>
              <a:off x="5532888" y="3608020"/>
              <a:ext cx="28118" cy="27962"/>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39" name="ïsļïḓè"/>
            <p:cNvSpPr/>
            <p:nvPr/>
          </p:nvSpPr>
          <p:spPr>
            <a:xfrm>
              <a:off x="6383846" y="4296892"/>
              <a:ext cx="1148424" cy="252925"/>
            </a:xfrm>
            <a:custGeom>
              <a:avLst/>
              <a:gdLst/>
              <a:ahLst/>
              <a:cxnLst>
                <a:cxn ang="0">
                  <a:pos x="2147483646" y="2147483646"/>
                </a:cxn>
                <a:cxn ang="0">
                  <a:pos x="2147483646" y="2147483646"/>
                </a:cxn>
                <a:cxn ang="0">
                  <a:pos x="2147483646" y="0"/>
                </a:cxn>
                <a:cxn ang="0">
                  <a:pos x="2147483646" y="0"/>
                </a:cxn>
                <a:cxn ang="0">
                  <a:pos x="2147483646" y="0"/>
                </a:cxn>
                <a:cxn ang="0">
                  <a:pos x="2147483646" y="0"/>
                </a:cxn>
                <a:cxn ang="0">
                  <a:pos x="2147483646" y="2147483646"/>
                </a:cxn>
                <a:cxn ang="0">
                  <a:pos x="0" y="2147483646"/>
                </a:cxn>
                <a:cxn ang="0">
                  <a:pos x="2147483646" y="2147483646"/>
                </a:cxn>
                <a:cxn ang="0">
                  <a:pos x="2147483646" y="2147483646"/>
                </a:cxn>
              </a:cxnLst>
              <a:rect l="0" t="0" r="0" b="0"/>
              <a:pathLst>
                <a:path w="3977" h="880">
                  <a:moveTo>
                    <a:pt x="3977" y="880"/>
                  </a:moveTo>
                  <a:cubicBezTo>
                    <a:pt x="3136" y="569"/>
                    <a:pt x="3136" y="569"/>
                    <a:pt x="3136" y="569"/>
                  </a:cubicBezTo>
                  <a:cubicBezTo>
                    <a:pt x="2506" y="362"/>
                    <a:pt x="2641" y="0"/>
                    <a:pt x="2641" y="0"/>
                  </a:cubicBezTo>
                  <a:cubicBezTo>
                    <a:pt x="1994" y="0"/>
                    <a:pt x="1994" y="0"/>
                    <a:pt x="1994" y="0"/>
                  </a:cubicBezTo>
                  <a:cubicBezTo>
                    <a:pt x="1983" y="0"/>
                    <a:pt x="1983" y="0"/>
                    <a:pt x="1983" y="0"/>
                  </a:cubicBezTo>
                  <a:cubicBezTo>
                    <a:pt x="1336" y="0"/>
                    <a:pt x="1336" y="0"/>
                    <a:pt x="1336" y="0"/>
                  </a:cubicBezTo>
                  <a:cubicBezTo>
                    <a:pt x="1336" y="0"/>
                    <a:pt x="1471" y="362"/>
                    <a:pt x="841" y="569"/>
                  </a:cubicBezTo>
                  <a:cubicBezTo>
                    <a:pt x="0" y="880"/>
                    <a:pt x="0" y="880"/>
                    <a:pt x="0" y="880"/>
                  </a:cubicBezTo>
                  <a:cubicBezTo>
                    <a:pt x="1988" y="859"/>
                    <a:pt x="1988" y="859"/>
                    <a:pt x="1988" y="859"/>
                  </a:cubicBezTo>
                  <a:lnTo>
                    <a:pt x="3977" y="880"/>
                  </a:lnTo>
                  <a:close/>
                </a:path>
              </a:pathLst>
            </a:custGeom>
            <a:solidFill>
              <a:srgbClr val="DDBA9E">
                <a:alpha val="100000"/>
              </a:srgbClr>
            </a:solidFill>
            <a:ln w="9525">
              <a:noFill/>
            </a:ln>
          </p:spPr>
          <p:txBody>
            <a:bodyPr/>
            <a:lstStyle/>
            <a:p>
              <a:endParaRPr lang="zh-CN" altLang="en-US"/>
            </a:p>
          </p:txBody>
        </p:sp>
        <p:sp>
          <p:nvSpPr>
            <p:cNvPr id="94240" name="ï$ļíḓe"/>
            <p:cNvSpPr/>
            <p:nvPr/>
          </p:nvSpPr>
          <p:spPr>
            <a:xfrm>
              <a:off x="6383846" y="4549817"/>
              <a:ext cx="1200222" cy="915107"/>
            </a:xfrm>
            <a:prstGeom prst="rect">
              <a:avLst/>
            </a:prstGeom>
            <a:solidFill>
              <a:srgbClr val="E8E8E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41" name="ï$ľîďé"/>
            <p:cNvSpPr/>
            <p:nvPr/>
          </p:nvSpPr>
          <p:spPr>
            <a:xfrm>
              <a:off x="6814506" y="4519314"/>
              <a:ext cx="278226" cy="15124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Lst>
              <a:rect l="0" t="0" r="0" b="0"/>
              <a:pathLst>
                <a:path w="962" h="523">
                  <a:moveTo>
                    <a:pt x="745" y="485"/>
                  </a:moveTo>
                  <a:cubicBezTo>
                    <a:pt x="734" y="506"/>
                    <a:pt x="687" y="523"/>
                    <a:pt x="639" y="523"/>
                  </a:cubicBezTo>
                  <a:cubicBezTo>
                    <a:pt x="322" y="523"/>
                    <a:pt x="322" y="523"/>
                    <a:pt x="322" y="523"/>
                  </a:cubicBezTo>
                  <a:cubicBezTo>
                    <a:pt x="275" y="523"/>
                    <a:pt x="228" y="506"/>
                    <a:pt x="217" y="485"/>
                  </a:cubicBezTo>
                  <a:cubicBezTo>
                    <a:pt x="35" y="132"/>
                    <a:pt x="35" y="132"/>
                    <a:pt x="35" y="132"/>
                  </a:cubicBezTo>
                  <a:cubicBezTo>
                    <a:pt x="0" y="64"/>
                    <a:pt x="48" y="0"/>
                    <a:pt x="148" y="0"/>
                  </a:cubicBezTo>
                  <a:cubicBezTo>
                    <a:pt x="813" y="0"/>
                    <a:pt x="813" y="0"/>
                    <a:pt x="813" y="0"/>
                  </a:cubicBezTo>
                  <a:cubicBezTo>
                    <a:pt x="913" y="0"/>
                    <a:pt x="962" y="64"/>
                    <a:pt x="926" y="132"/>
                  </a:cubicBezTo>
                  <a:lnTo>
                    <a:pt x="745" y="485"/>
                  </a:lnTo>
                  <a:close/>
                </a:path>
              </a:pathLst>
            </a:custGeom>
            <a:solidFill>
              <a:srgbClr val="D6533B">
                <a:alpha val="100000"/>
              </a:srgbClr>
            </a:solidFill>
            <a:ln w="9525">
              <a:noFill/>
            </a:ln>
          </p:spPr>
          <p:txBody>
            <a:bodyPr/>
            <a:lstStyle/>
            <a:p>
              <a:endParaRPr lang="zh-CN" altLang="en-US"/>
            </a:p>
          </p:txBody>
        </p:sp>
        <p:sp>
          <p:nvSpPr>
            <p:cNvPr id="94242" name="iṡḷiḍê"/>
            <p:cNvSpPr/>
            <p:nvPr/>
          </p:nvSpPr>
          <p:spPr>
            <a:xfrm>
              <a:off x="6428244" y="4301976"/>
              <a:ext cx="528335" cy="275803"/>
            </a:xfrm>
            <a:custGeom>
              <a:avLst/>
              <a:gdLst/>
              <a:ahLst/>
              <a:cxnLst>
                <a:cxn ang="0">
                  <a:pos x="2147483646" y="2147483646"/>
                </a:cxn>
                <a:cxn ang="0">
                  <a:pos x="2147483646" y="2147483646"/>
                </a:cxn>
                <a:cxn ang="0">
                  <a:pos x="0" y="2147483646"/>
                </a:cxn>
                <a:cxn ang="0">
                  <a:pos x="2147483646" y="2147483646"/>
                </a:cxn>
                <a:cxn ang="0">
                  <a:pos x="2147483646" y="2147483646"/>
                </a:cxn>
                <a:cxn ang="0">
                  <a:pos x="2147483646" y="0"/>
                </a:cxn>
                <a:cxn ang="0">
                  <a:pos x="2147483646" y="2147483646"/>
                </a:cxn>
              </a:cxnLst>
              <a:rect l="0" t="0" r="0" b="0"/>
              <a:pathLst>
                <a:path w="1829" h="955">
                  <a:moveTo>
                    <a:pt x="1829" y="160"/>
                  </a:moveTo>
                  <a:cubicBezTo>
                    <a:pt x="867" y="955"/>
                    <a:pt x="867" y="955"/>
                    <a:pt x="867" y="955"/>
                  </a:cubicBezTo>
                  <a:cubicBezTo>
                    <a:pt x="0" y="625"/>
                    <a:pt x="0" y="625"/>
                    <a:pt x="0" y="625"/>
                  </a:cubicBezTo>
                  <a:cubicBezTo>
                    <a:pt x="1238" y="391"/>
                    <a:pt x="1238" y="391"/>
                    <a:pt x="1238" y="391"/>
                  </a:cubicBezTo>
                  <a:cubicBezTo>
                    <a:pt x="1143" y="194"/>
                    <a:pt x="1143" y="194"/>
                    <a:pt x="1143" y="194"/>
                  </a:cubicBezTo>
                  <a:cubicBezTo>
                    <a:pt x="1143" y="194"/>
                    <a:pt x="1217" y="144"/>
                    <a:pt x="1187" y="0"/>
                  </a:cubicBezTo>
                  <a:cubicBezTo>
                    <a:pt x="1187" y="0"/>
                    <a:pt x="1479" y="161"/>
                    <a:pt x="1829" y="160"/>
                  </a:cubicBezTo>
                  <a:close/>
                </a:path>
              </a:pathLst>
            </a:custGeom>
            <a:solidFill>
              <a:srgbClr val="D2AF94">
                <a:alpha val="100000"/>
              </a:srgbClr>
            </a:solidFill>
            <a:ln w="9525">
              <a:noFill/>
            </a:ln>
          </p:spPr>
          <p:txBody>
            <a:bodyPr/>
            <a:lstStyle/>
            <a:p>
              <a:endParaRPr lang="zh-CN" altLang="en-US"/>
            </a:p>
          </p:txBody>
        </p:sp>
        <p:sp>
          <p:nvSpPr>
            <p:cNvPr id="94243" name="íṥlíḑé"/>
            <p:cNvSpPr/>
            <p:nvPr/>
          </p:nvSpPr>
          <p:spPr>
            <a:xfrm>
              <a:off x="6616195" y="4333750"/>
              <a:ext cx="341863" cy="345707"/>
            </a:xfrm>
            <a:custGeom>
              <a:avLst/>
              <a:gdLst/>
              <a:ahLst/>
              <a:cxnLst>
                <a:cxn ang="0">
                  <a:pos x="2147483646" y="0"/>
                </a:cxn>
                <a:cxn ang="0">
                  <a:pos x="2147483646" y="2147483646"/>
                </a:cxn>
                <a:cxn ang="0">
                  <a:pos x="2147483646" y="2147483646"/>
                </a:cxn>
                <a:cxn ang="0">
                  <a:pos x="0" y="2147483646"/>
                </a:cxn>
                <a:cxn ang="0">
                  <a:pos x="2147483646" y="0"/>
                </a:cxn>
              </a:cxnLst>
              <a:rect l="0" t="0" r="0" b="0"/>
              <a:pathLst>
                <a:path w="1184" h="1195">
                  <a:moveTo>
                    <a:pt x="543" y="0"/>
                  </a:moveTo>
                  <a:cubicBezTo>
                    <a:pt x="550" y="1"/>
                    <a:pt x="1184" y="642"/>
                    <a:pt x="1184" y="642"/>
                  </a:cubicBezTo>
                  <a:cubicBezTo>
                    <a:pt x="221" y="1195"/>
                    <a:pt x="221" y="1195"/>
                    <a:pt x="221" y="1195"/>
                  </a:cubicBezTo>
                  <a:cubicBezTo>
                    <a:pt x="0" y="378"/>
                    <a:pt x="0" y="378"/>
                    <a:pt x="0" y="378"/>
                  </a:cubicBezTo>
                  <a:lnTo>
                    <a:pt x="543" y="0"/>
                  </a:lnTo>
                  <a:close/>
                </a:path>
              </a:pathLst>
            </a:custGeom>
            <a:solidFill>
              <a:srgbClr val="FFFFFF">
                <a:alpha val="100000"/>
              </a:srgbClr>
            </a:solidFill>
            <a:ln w="9525">
              <a:noFill/>
            </a:ln>
          </p:spPr>
          <p:txBody>
            <a:bodyPr/>
            <a:lstStyle/>
            <a:p>
              <a:endParaRPr lang="zh-CN" altLang="en-US"/>
            </a:p>
          </p:txBody>
        </p:sp>
        <p:sp>
          <p:nvSpPr>
            <p:cNvPr id="94244" name="ïṥľiḍè"/>
            <p:cNvSpPr/>
            <p:nvPr/>
          </p:nvSpPr>
          <p:spPr>
            <a:xfrm>
              <a:off x="6956579" y="4333750"/>
              <a:ext cx="338903" cy="345707"/>
            </a:xfrm>
            <a:custGeom>
              <a:avLst/>
              <a:gdLst/>
              <a:ahLst/>
              <a:cxnLst>
                <a:cxn ang="0">
                  <a:pos x="2147483646" y="0"/>
                </a:cxn>
                <a:cxn ang="0">
                  <a:pos x="0" y="2147483646"/>
                </a:cxn>
                <a:cxn ang="0">
                  <a:pos x="2147483646" y="2147483646"/>
                </a:cxn>
                <a:cxn ang="0">
                  <a:pos x="2147483646" y="2147483646"/>
                </a:cxn>
                <a:cxn ang="0">
                  <a:pos x="2147483646" y="0"/>
                </a:cxn>
              </a:cxnLst>
              <a:rect l="0" t="0" r="0" b="0"/>
              <a:pathLst>
                <a:path w="1174" h="1195">
                  <a:moveTo>
                    <a:pt x="651" y="0"/>
                  </a:moveTo>
                  <a:cubicBezTo>
                    <a:pt x="644" y="1"/>
                    <a:pt x="0" y="642"/>
                    <a:pt x="0" y="642"/>
                  </a:cubicBezTo>
                  <a:cubicBezTo>
                    <a:pt x="973" y="1195"/>
                    <a:pt x="973" y="1195"/>
                    <a:pt x="973" y="1195"/>
                  </a:cubicBezTo>
                  <a:cubicBezTo>
                    <a:pt x="1174" y="377"/>
                    <a:pt x="1174" y="377"/>
                    <a:pt x="1174" y="377"/>
                  </a:cubicBezTo>
                  <a:lnTo>
                    <a:pt x="651" y="0"/>
                  </a:lnTo>
                  <a:close/>
                </a:path>
              </a:pathLst>
            </a:custGeom>
            <a:solidFill>
              <a:srgbClr val="FFFFFF">
                <a:alpha val="100000"/>
              </a:srgbClr>
            </a:solidFill>
            <a:ln w="9525">
              <a:noFill/>
            </a:ln>
          </p:spPr>
          <p:txBody>
            <a:bodyPr/>
            <a:lstStyle/>
            <a:p>
              <a:endParaRPr lang="zh-CN" altLang="en-US"/>
            </a:p>
          </p:txBody>
        </p:sp>
        <p:sp>
          <p:nvSpPr>
            <p:cNvPr id="94245" name="ísḻíḍe"/>
            <p:cNvSpPr/>
            <p:nvPr/>
          </p:nvSpPr>
          <p:spPr>
            <a:xfrm>
              <a:off x="6420845" y="3572432"/>
              <a:ext cx="88796" cy="191918"/>
            </a:xfrm>
            <a:custGeom>
              <a:avLst/>
              <a:gdLst/>
              <a:ahLst/>
              <a:cxnLst>
                <a:cxn ang="0">
                  <a:pos x="2147483646" y="2147483646"/>
                </a:cxn>
                <a:cxn ang="0">
                  <a:pos x="2147483646" y="2147483646"/>
                </a:cxn>
                <a:cxn ang="0">
                  <a:pos x="2147483646" y="2147483646"/>
                </a:cxn>
                <a:cxn ang="0">
                  <a:pos x="2147483646" y="2147483646"/>
                </a:cxn>
                <a:cxn ang="0">
                  <a:pos x="2147483646" y="2147483646"/>
                </a:cxn>
              </a:cxnLst>
              <a:rect l="0" t="0" r="0" b="0"/>
              <a:pathLst>
                <a:path w="305" h="665">
                  <a:moveTo>
                    <a:pt x="299" y="319"/>
                  </a:moveTo>
                  <a:cubicBezTo>
                    <a:pt x="305" y="500"/>
                    <a:pt x="268" y="658"/>
                    <a:pt x="174" y="662"/>
                  </a:cubicBezTo>
                  <a:cubicBezTo>
                    <a:pt x="80" y="665"/>
                    <a:pt x="12" y="520"/>
                    <a:pt x="6" y="338"/>
                  </a:cubicBezTo>
                  <a:cubicBezTo>
                    <a:pt x="0" y="157"/>
                    <a:pt x="72" y="7"/>
                    <a:pt x="165" y="4"/>
                  </a:cubicBezTo>
                  <a:cubicBezTo>
                    <a:pt x="259" y="0"/>
                    <a:pt x="292" y="137"/>
                    <a:pt x="299" y="319"/>
                  </a:cubicBezTo>
                  <a:close/>
                </a:path>
              </a:pathLst>
            </a:custGeom>
            <a:solidFill>
              <a:srgbClr val="DDBA9E">
                <a:alpha val="100000"/>
              </a:srgbClr>
            </a:solidFill>
            <a:ln w="9525">
              <a:noFill/>
            </a:ln>
          </p:spPr>
          <p:txBody>
            <a:bodyPr/>
            <a:lstStyle/>
            <a:p>
              <a:endParaRPr lang="zh-CN" altLang="en-US"/>
            </a:p>
          </p:txBody>
        </p:sp>
        <p:sp>
          <p:nvSpPr>
            <p:cNvPr id="94246" name="îŝḻïḓé"/>
            <p:cNvSpPr/>
            <p:nvPr/>
          </p:nvSpPr>
          <p:spPr>
            <a:xfrm>
              <a:off x="7407956" y="3572432"/>
              <a:ext cx="88796" cy="191918"/>
            </a:xfrm>
            <a:custGeom>
              <a:avLst/>
              <a:gdLst/>
              <a:ahLst/>
              <a:cxnLst>
                <a:cxn ang="0">
                  <a:pos x="2147483646" y="2147483646"/>
                </a:cxn>
                <a:cxn ang="0">
                  <a:pos x="2147483646" y="2147483646"/>
                </a:cxn>
                <a:cxn ang="0">
                  <a:pos x="2147483646" y="2147483646"/>
                </a:cxn>
                <a:cxn ang="0">
                  <a:pos x="2147483646" y="2147483646"/>
                </a:cxn>
                <a:cxn ang="0">
                  <a:pos x="2147483646" y="2147483646"/>
                </a:cxn>
              </a:cxnLst>
              <a:rect l="0" t="0" r="0" b="0"/>
              <a:pathLst>
                <a:path w="306" h="665">
                  <a:moveTo>
                    <a:pt x="7" y="319"/>
                  </a:moveTo>
                  <a:cubicBezTo>
                    <a:pt x="0" y="500"/>
                    <a:pt x="38" y="658"/>
                    <a:pt x="131" y="662"/>
                  </a:cubicBezTo>
                  <a:cubicBezTo>
                    <a:pt x="225" y="665"/>
                    <a:pt x="293" y="520"/>
                    <a:pt x="299" y="338"/>
                  </a:cubicBezTo>
                  <a:cubicBezTo>
                    <a:pt x="306" y="157"/>
                    <a:pt x="234" y="7"/>
                    <a:pt x="140" y="4"/>
                  </a:cubicBezTo>
                  <a:cubicBezTo>
                    <a:pt x="46" y="0"/>
                    <a:pt x="13" y="137"/>
                    <a:pt x="7" y="319"/>
                  </a:cubicBezTo>
                  <a:close/>
                </a:path>
              </a:pathLst>
            </a:custGeom>
            <a:solidFill>
              <a:srgbClr val="DDBA9E">
                <a:alpha val="100000"/>
              </a:srgbClr>
            </a:solidFill>
            <a:ln w="9525">
              <a:noFill/>
            </a:ln>
          </p:spPr>
          <p:txBody>
            <a:bodyPr/>
            <a:lstStyle/>
            <a:p>
              <a:endParaRPr lang="zh-CN" altLang="en-US"/>
            </a:p>
          </p:txBody>
        </p:sp>
        <p:sp>
          <p:nvSpPr>
            <p:cNvPr id="94247" name="ïsľíḍe"/>
            <p:cNvSpPr/>
            <p:nvPr/>
          </p:nvSpPr>
          <p:spPr>
            <a:xfrm>
              <a:off x="6477082" y="3006844"/>
              <a:ext cx="966392" cy="1347242"/>
            </a:xfrm>
            <a:prstGeom prst="ellipse">
              <a:avLst/>
            </a:prstGeom>
            <a:solidFill>
              <a:srgbClr val="EFD4B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48" name="íŝḷîḍè"/>
            <p:cNvSpPr/>
            <p:nvPr/>
          </p:nvSpPr>
          <p:spPr>
            <a:xfrm>
              <a:off x="6477082" y="3005574"/>
              <a:ext cx="483936" cy="1348512"/>
            </a:xfrm>
            <a:custGeom>
              <a:avLst/>
              <a:gdLst/>
              <a:ahLst/>
              <a:cxnLst>
                <a:cxn ang="0">
                  <a:pos x="2147483646" y="0"/>
                </a:cxn>
                <a:cxn ang="0">
                  <a:pos x="2147483646" y="2147483646"/>
                </a:cxn>
                <a:cxn ang="0">
                  <a:pos x="0" y="2147483646"/>
                </a:cxn>
                <a:cxn ang="0">
                  <a:pos x="2147483646" y="0"/>
                </a:cxn>
              </a:cxnLst>
              <a:rect l="0" t="0" r="0" b="0"/>
              <a:pathLst>
                <a:path w="1675" h="4675">
                  <a:moveTo>
                    <a:pt x="1675" y="0"/>
                  </a:moveTo>
                  <a:cubicBezTo>
                    <a:pt x="1675" y="4675"/>
                    <a:pt x="1675" y="4675"/>
                    <a:pt x="1675" y="4675"/>
                  </a:cubicBezTo>
                  <a:cubicBezTo>
                    <a:pt x="751" y="4675"/>
                    <a:pt x="0" y="3628"/>
                    <a:pt x="0" y="2337"/>
                  </a:cubicBezTo>
                  <a:cubicBezTo>
                    <a:pt x="0" y="1046"/>
                    <a:pt x="751" y="0"/>
                    <a:pt x="1675" y="0"/>
                  </a:cubicBezTo>
                  <a:close/>
                </a:path>
              </a:pathLst>
            </a:custGeom>
            <a:solidFill>
              <a:srgbClr val="DDBA9E">
                <a:alpha val="100000"/>
              </a:srgbClr>
            </a:solidFill>
            <a:ln w="9525">
              <a:noFill/>
            </a:ln>
          </p:spPr>
          <p:txBody>
            <a:bodyPr/>
            <a:lstStyle/>
            <a:p>
              <a:endParaRPr lang="zh-CN" altLang="en-US"/>
            </a:p>
          </p:txBody>
        </p:sp>
        <p:sp>
          <p:nvSpPr>
            <p:cNvPr id="94249" name="iṩḷiḑe"/>
            <p:cNvSpPr/>
            <p:nvPr/>
          </p:nvSpPr>
          <p:spPr>
            <a:xfrm>
              <a:off x="6487441" y="3816461"/>
              <a:ext cx="948634" cy="537625"/>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280" h="1866">
                  <a:moveTo>
                    <a:pt x="2450" y="743"/>
                  </a:moveTo>
                  <a:cubicBezTo>
                    <a:pt x="2378" y="928"/>
                    <a:pt x="2310" y="1073"/>
                    <a:pt x="2310" y="1073"/>
                  </a:cubicBezTo>
                  <a:cubicBezTo>
                    <a:pt x="2373" y="674"/>
                    <a:pt x="2248" y="560"/>
                    <a:pt x="2248" y="560"/>
                  </a:cubicBezTo>
                  <a:cubicBezTo>
                    <a:pt x="2200" y="508"/>
                    <a:pt x="2092" y="470"/>
                    <a:pt x="1980" y="443"/>
                  </a:cubicBezTo>
                  <a:cubicBezTo>
                    <a:pt x="1750" y="386"/>
                    <a:pt x="1508" y="386"/>
                    <a:pt x="1277" y="442"/>
                  </a:cubicBezTo>
                  <a:cubicBezTo>
                    <a:pt x="1165" y="470"/>
                    <a:pt x="1057" y="508"/>
                    <a:pt x="1008" y="560"/>
                  </a:cubicBezTo>
                  <a:cubicBezTo>
                    <a:pt x="1008" y="560"/>
                    <a:pt x="883" y="674"/>
                    <a:pt x="946" y="1073"/>
                  </a:cubicBezTo>
                  <a:cubicBezTo>
                    <a:pt x="946" y="1073"/>
                    <a:pt x="878" y="928"/>
                    <a:pt x="806" y="743"/>
                  </a:cubicBezTo>
                  <a:cubicBezTo>
                    <a:pt x="806" y="743"/>
                    <a:pt x="201" y="215"/>
                    <a:pt x="0" y="60"/>
                  </a:cubicBezTo>
                  <a:cubicBezTo>
                    <a:pt x="0" y="60"/>
                    <a:pt x="129" y="872"/>
                    <a:pt x="596" y="1366"/>
                  </a:cubicBezTo>
                  <a:cubicBezTo>
                    <a:pt x="596" y="1366"/>
                    <a:pt x="1002" y="1866"/>
                    <a:pt x="1622" y="1866"/>
                  </a:cubicBezTo>
                  <a:cubicBezTo>
                    <a:pt x="2335" y="1866"/>
                    <a:pt x="2772" y="1241"/>
                    <a:pt x="2772" y="1241"/>
                  </a:cubicBezTo>
                  <a:cubicBezTo>
                    <a:pt x="3170" y="736"/>
                    <a:pt x="3280" y="0"/>
                    <a:pt x="3280" y="0"/>
                  </a:cubicBezTo>
                  <a:cubicBezTo>
                    <a:pt x="3079" y="155"/>
                    <a:pt x="2450" y="743"/>
                    <a:pt x="2450" y="743"/>
                  </a:cubicBezTo>
                  <a:close/>
                  <a:moveTo>
                    <a:pt x="2073" y="1351"/>
                  </a:moveTo>
                  <a:cubicBezTo>
                    <a:pt x="2026" y="1408"/>
                    <a:pt x="1959" y="1439"/>
                    <a:pt x="1889" y="1440"/>
                  </a:cubicBezTo>
                  <a:cubicBezTo>
                    <a:pt x="1713" y="1442"/>
                    <a:pt x="1628" y="1283"/>
                    <a:pt x="1628" y="1283"/>
                  </a:cubicBezTo>
                  <a:cubicBezTo>
                    <a:pt x="1628" y="1283"/>
                    <a:pt x="1543" y="1442"/>
                    <a:pt x="1368" y="1440"/>
                  </a:cubicBezTo>
                  <a:cubicBezTo>
                    <a:pt x="1297" y="1439"/>
                    <a:pt x="1231" y="1408"/>
                    <a:pt x="1183" y="1351"/>
                  </a:cubicBezTo>
                  <a:cubicBezTo>
                    <a:pt x="1116" y="1272"/>
                    <a:pt x="1036" y="1111"/>
                    <a:pt x="1034" y="800"/>
                  </a:cubicBezTo>
                  <a:cubicBezTo>
                    <a:pt x="1034" y="800"/>
                    <a:pt x="1126" y="567"/>
                    <a:pt x="1637" y="567"/>
                  </a:cubicBezTo>
                  <a:cubicBezTo>
                    <a:pt x="2163" y="567"/>
                    <a:pt x="2222" y="800"/>
                    <a:pt x="2222" y="800"/>
                  </a:cubicBezTo>
                  <a:cubicBezTo>
                    <a:pt x="2220" y="1111"/>
                    <a:pt x="2140" y="1272"/>
                    <a:pt x="2073" y="1351"/>
                  </a:cubicBezTo>
                  <a:close/>
                </a:path>
              </a:pathLst>
            </a:custGeom>
            <a:solidFill>
              <a:srgbClr val="311F15">
                <a:alpha val="100000"/>
              </a:srgbClr>
            </a:solidFill>
            <a:ln w="9525">
              <a:noFill/>
            </a:ln>
          </p:spPr>
          <p:txBody>
            <a:bodyPr/>
            <a:lstStyle/>
            <a:p>
              <a:endParaRPr lang="zh-CN" altLang="en-US"/>
            </a:p>
          </p:txBody>
        </p:sp>
        <p:sp>
          <p:nvSpPr>
            <p:cNvPr id="94250" name="ïṧḷïḋê"/>
            <p:cNvSpPr/>
            <p:nvPr/>
          </p:nvSpPr>
          <p:spPr>
            <a:xfrm>
              <a:off x="6419365" y="2928043"/>
              <a:ext cx="1083307" cy="90621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747" h="3137">
                  <a:moveTo>
                    <a:pt x="258" y="2794"/>
                  </a:moveTo>
                  <a:cubicBezTo>
                    <a:pt x="258" y="2794"/>
                    <a:pt x="340" y="1955"/>
                    <a:pt x="429" y="1510"/>
                  </a:cubicBezTo>
                  <a:cubicBezTo>
                    <a:pt x="429" y="1510"/>
                    <a:pt x="957" y="536"/>
                    <a:pt x="2264" y="1543"/>
                  </a:cubicBezTo>
                  <a:cubicBezTo>
                    <a:pt x="2264" y="1543"/>
                    <a:pt x="2959" y="2098"/>
                    <a:pt x="3319" y="1634"/>
                  </a:cubicBezTo>
                  <a:cubicBezTo>
                    <a:pt x="3319" y="1634"/>
                    <a:pt x="3459" y="2451"/>
                    <a:pt x="3465" y="2854"/>
                  </a:cubicBezTo>
                  <a:cubicBezTo>
                    <a:pt x="3500" y="3137"/>
                    <a:pt x="3500" y="3137"/>
                    <a:pt x="3500" y="3137"/>
                  </a:cubicBezTo>
                  <a:cubicBezTo>
                    <a:pt x="3747" y="2308"/>
                    <a:pt x="3596" y="1416"/>
                    <a:pt x="3596" y="1416"/>
                  </a:cubicBezTo>
                  <a:cubicBezTo>
                    <a:pt x="3266" y="0"/>
                    <a:pt x="1954" y="104"/>
                    <a:pt x="1954" y="104"/>
                  </a:cubicBezTo>
                  <a:cubicBezTo>
                    <a:pt x="968" y="3"/>
                    <a:pt x="434" y="579"/>
                    <a:pt x="434" y="579"/>
                  </a:cubicBezTo>
                  <a:cubicBezTo>
                    <a:pt x="73" y="833"/>
                    <a:pt x="302" y="1217"/>
                    <a:pt x="302" y="1217"/>
                  </a:cubicBezTo>
                  <a:cubicBezTo>
                    <a:pt x="101" y="1237"/>
                    <a:pt x="85" y="1403"/>
                    <a:pt x="85" y="1403"/>
                  </a:cubicBezTo>
                  <a:cubicBezTo>
                    <a:pt x="0" y="2179"/>
                    <a:pt x="233" y="3115"/>
                    <a:pt x="233" y="3115"/>
                  </a:cubicBezTo>
                  <a:cubicBezTo>
                    <a:pt x="240" y="3084"/>
                    <a:pt x="252" y="2824"/>
                    <a:pt x="258" y="2794"/>
                  </a:cubicBezTo>
                  <a:close/>
                </a:path>
              </a:pathLst>
            </a:custGeom>
            <a:solidFill>
              <a:srgbClr val="311F15">
                <a:alpha val="100000"/>
              </a:srgbClr>
            </a:solidFill>
            <a:ln w="9525">
              <a:noFill/>
            </a:ln>
          </p:spPr>
          <p:txBody>
            <a:bodyPr/>
            <a:lstStyle/>
            <a:p>
              <a:endParaRPr lang="zh-CN" altLang="en-US"/>
            </a:p>
          </p:txBody>
        </p:sp>
        <p:sp>
          <p:nvSpPr>
            <p:cNvPr id="94251" name="îṣḻîḍé"/>
            <p:cNvSpPr/>
            <p:nvPr/>
          </p:nvSpPr>
          <p:spPr>
            <a:xfrm>
              <a:off x="6832265" y="4047780"/>
              <a:ext cx="257507" cy="114388"/>
            </a:xfrm>
            <a:custGeom>
              <a:avLst/>
              <a:gdLst/>
              <a:ahLst/>
              <a:cxnLst>
                <a:cxn ang="0">
                  <a:pos x="2147483646" y="2147483646"/>
                </a:cxn>
                <a:cxn ang="0">
                  <a:pos x="2147483646" y="0"/>
                </a:cxn>
                <a:cxn ang="0">
                  <a:pos x="0" y="0"/>
                </a:cxn>
                <a:cxn ang="0">
                  <a:pos x="2147483646" y="2147483646"/>
                </a:cxn>
              </a:cxnLst>
              <a:rect l="0" t="0" r="0" b="0"/>
              <a:pathLst>
                <a:path w="887" h="397">
                  <a:moveTo>
                    <a:pt x="441" y="397"/>
                  </a:moveTo>
                  <a:cubicBezTo>
                    <a:pt x="608" y="395"/>
                    <a:pt x="812" y="240"/>
                    <a:pt x="887" y="0"/>
                  </a:cubicBezTo>
                  <a:cubicBezTo>
                    <a:pt x="0" y="0"/>
                    <a:pt x="0" y="0"/>
                    <a:pt x="0" y="0"/>
                  </a:cubicBezTo>
                  <a:cubicBezTo>
                    <a:pt x="77" y="240"/>
                    <a:pt x="282" y="395"/>
                    <a:pt x="441" y="397"/>
                  </a:cubicBezTo>
                  <a:close/>
                </a:path>
              </a:pathLst>
            </a:custGeom>
            <a:solidFill>
              <a:srgbClr val="FFFFFF">
                <a:alpha val="100000"/>
              </a:srgbClr>
            </a:solidFill>
            <a:ln w="9525">
              <a:noFill/>
            </a:ln>
          </p:spPr>
          <p:txBody>
            <a:bodyPr/>
            <a:lstStyle/>
            <a:p>
              <a:endParaRPr lang="zh-CN" altLang="en-US"/>
            </a:p>
          </p:txBody>
        </p:sp>
        <p:sp>
          <p:nvSpPr>
            <p:cNvPr id="94252" name="ïṥḷîḑè"/>
            <p:cNvSpPr/>
            <p:nvPr/>
          </p:nvSpPr>
          <p:spPr>
            <a:xfrm>
              <a:off x="6821905" y="4037612"/>
              <a:ext cx="279707" cy="133453"/>
            </a:xfrm>
            <a:custGeom>
              <a:avLst/>
              <a:gdLst/>
              <a:ahLst/>
              <a:cxnLst>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964" h="463">
                  <a:moveTo>
                    <a:pt x="960" y="7"/>
                  </a:moveTo>
                  <a:cubicBezTo>
                    <a:pt x="957" y="3"/>
                    <a:pt x="952" y="0"/>
                    <a:pt x="947" y="0"/>
                  </a:cubicBezTo>
                  <a:cubicBezTo>
                    <a:pt x="17" y="0"/>
                    <a:pt x="17" y="0"/>
                    <a:pt x="17" y="0"/>
                  </a:cubicBezTo>
                  <a:cubicBezTo>
                    <a:pt x="12" y="0"/>
                    <a:pt x="7" y="3"/>
                    <a:pt x="4" y="7"/>
                  </a:cubicBezTo>
                  <a:cubicBezTo>
                    <a:pt x="1" y="11"/>
                    <a:pt x="0" y="16"/>
                    <a:pt x="2" y="21"/>
                  </a:cubicBezTo>
                  <a:cubicBezTo>
                    <a:pt x="78" y="305"/>
                    <a:pt x="305" y="461"/>
                    <a:pt x="480" y="463"/>
                  </a:cubicBezTo>
                  <a:cubicBezTo>
                    <a:pt x="664" y="461"/>
                    <a:pt x="889" y="308"/>
                    <a:pt x="963" y="21"/>
                  </a:cubicBezTo>
                  <a:cubicBezTo>
                    <a:pt x="964" y="16"/>
                    <a:pt x="963" y="11"/>
                    <a:pt x="960" y="7"/>
                  </a:cubicBezTo>
                  <a:close/>
                  <a:moveTo>
                    <a:pt x="480" y="430"/>
                  </a:moveTo>
                  <a:cubicBezTo>
                    <a:pt x="321" y="428"/>
                    <a:pt x="116" y="289"/>
                    <a:pt x="39" y="33"/>
                  </a:cubicBezTo>
                  <a:cubicBezTo>
                    <a:pt x="926" y="33"/>
                    <a:pt x="926" y="33"/>
                    <a:pt x="926" y="33"/>
                  </a:cubicBezTo>
                  <a:cubicBezTo>
                    <a:pt x="851" y="291"/>
                    <a:pt x="647" y="428"/>
                    <a:pt x="480" y="430"/>
                  </a:cubicBezTo>
                  <a:close/>
                </a:path>
              </a:pathLst>
            </a:custGeom>
            <a:solidFill>
              <a:srgbClr val="E3415D">
                <a:alpha val="100000"/>
              </a:srgbClr>
            </a:solidFill>
            <a:ln w="9525">
              <a:noFill/>
            </a:ln>
          </p:spPr>
          <p:txBody>
            <a:bodyPr/>
            <a:lstStyle/>
            <a:p>
              <a:endParaRPr lang="zh-CN" altLang="en-US"/>
            </a:p>
          </p:txBody>
        </p:sp>
        <p:sp>
          <p:nvSpPr>
            <p:cNvPr id="94253" name="iṥ1iḑé"/>
            <p:cNvSpPr/>
            <p:nvPr/>
          </p:nvSpPr>
          <p:spPr>
            <a:xfrm>
              <a:off x="6842624" y="4071928"/>
              <a:ext cx="238269" cy="67362"/>
            </a:xfrm>
            <a:custGeom>
              <a:avLst/>
              <a:gdLst/>
              <a:ahLst/>
              <a:cxnLst>
                <a:cxn ang="0">
                  <a:pos x="2147483646" y="0"/>
                </a:cxn>
                <a:cxn ang="0">
                  <a:pos x="0" y="0"/>
                </a:cxn>
                <a:cxn ang="0">
                  <a:pos x="2147483646" y="2147483646"/>
                </a:cxn>
                <a:cxn ang="0">
                  <a:pos x="2147483646" y="2147483646"/>
                </a:cxn>
                <a:cxn ang="0">
                  <a:pos x="2147483646" y="0"/>
                </a:cxn>
              </a:cxnLst>
              <a:rect l="0" t="0" r="0" b="0"/>
              <a:pathLst>
                <a:path w="822" h="232">
                  <a:moveTo>
                    <a:pt x="822" y="0"/>
                  </a:moveTo>
                  <a:cubicBezTo>
                    <a:pt x="0" y="0"/>
                    <a:pt x="0" y="0"/>
                    <a:pt x="0" y="0"/>
                  </a:cubicBezTo>
                  <a:cubicBezTo>
                    <a:pt x="38" y="100"/>
                    <a:pt x="124" y="184"/>
                    <a:pt x="184" y="232"/>
                  </a:cubicBezTo>
                  <a:cubicBezTo>
                    <a:pt x="638" y="232"/>
                    <a:pt x="638" y="232"/>
                    <a:pt x="638" y="232"/>
                  </a:cubicBezTo>
                  <a:cubicBezTo>
                    <a:pt x="712" y="184"/>
                    <a:pt x="780" y="100"/>
                    <a:pt x="822" y="0"/>
                  </a:cubicBezTo>
                  <a:close/>
                </a:path>
              </a:pathLst>
            </a:custGeom>
            <a:solidFill>
              <a:srgbClr val="F5969D">
                <a:alpha val="100000"/>
              </a:srgbClr>
            </a:solidFill>
            <a:ln w="9525">
              <a:noFill/>
            </a:ln>
          </p:spPr>
          <p:txBody>
            <a:bodyPr/>
            <a:lstStyle/>
            <a:p>
              <a:endParaRPr lang="zh-CN" altLang="en-US"/>
            </a:p>
          </p:txBody>
        </p:sp>
        <p:sp>
          <p:nvSpPr>
            <p:cNvPr id="94254" name="îṧḷîdê"/>
            <p:cNvSpPr/>
            <p:nvPr/>
          </p:nvSpPr>
          <p:spPr>
            <a:xfrm>
              <a:off x="6573277" y="3480921"/>
              <a:ext cx="315225" cy="63549"/>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088" h="221">
                  <a:moveTo>
                    <a:pt x="1001" y="217"/>
                  </a:moveTo>
                  <a:cubicBezTo>
                    <a:pt x="636" y="140"/>
                    <a:pt x="636" y="140"/>
                    <a:pt x="636" y="140"/>
                  </a:cubicBezTo>
                  <a:cubicBezTo>
                    <a:pt x="571" y="126"/>
                    <a:pt x="504" y="126"/>
                    <a:pt x="439" y="140"/>
                  </a:cubicBezTo>
                  <a:cubicBezTo>
                    <a:pt x="74" y="217"/>
                    <a:pt x="74" y="217"/>
                    <a:pt x="74" y="217"/>
                  </a:cubicBezTo>
                  <a:cubicBezTo>
                    <a:pt x="55" y="221"/>
                    <a:pt x="34" y="213"/>
                    <a:pt x="21" y="196"/>
                  </a:cubicBezTo>
                  <a:cubicBezTo>
                    <a:pt x="13" y="185"/>
                    <a:pt x="8" y="170"/>
                    <a:pt x="8" y="154"/>
                  </a:cubicBezTo>
                  <a:cubicBezTo>
                    <a:pt x="8" y="154"/>
                    <a:pt x="8" y="154"/>
                    <a:pt x="8" y="154"/>
                  </a:cubicBezTo>
                  <a:cubicBezTo>
                    <a:pt x="0" y="90"/>
                    <a:pt x="283" y="40"/>
                    <a:pt x="283" y="40"/>
                  </a:cubicBezTo>
                  <a:cubicBezTo>
                    <a:pt x="333" y="30"/>
                    <a:pt x="470" y="0"/>
                    <a:pt x="709" y="29"/>
                  </a:cubicBezTo>
                  <a:cubicBezTo>
                    <a:pt x="709" y="29"/>
                    <a:pt x="1088" y="74"/>
                    <a:pt x="1068" y="154"/>
                  </a:cubicBezTo>
                  <a:cubicBezTo>
                    <a:pt x="1068" y="154"/>
                    <a:pt x="1068" y="154"/>
                    <a:pt x="1068" y="154"/>
                  </a:cubicBezTo>
                  <a:cubicBezTo>
                    <a:pt x="1068" y="170"/>
                    <a:pt x="1062" y="185"/>
                    <a:pt x="1054" y="196"/>
                  </a:cubicBezTo>
                  <a:cubicBezTo>
                    <a:pt x="1041" y="213"/>
                    <a:pt x="1021" y="221"/>
                    <a:pt x="1001" y="217"/>
                  </a:cubicBezTo>
                  <a:close/>
                </a:path>
              </a:pathLst>
            </a:custGeom>
            <a:solidFill>
              <a:srgbClr val="51392B">
                <a:alpha val="100000"/>
              </a:srgbClr>
            </a:solidFill>
            <a:ln w="9525">
              <a:noFill/>
            </a:ln>
          </p:spPr>
          <p:txBody>
            <a:bodyPr/>
            <a:lstStyle/>
            <a:p>
              <a:endParaRPr lang="zh-CN" altLang="en-US"/>
            </a:p>
          </p:txBody>
        </p:sp>
        <p:sp>
          <p:nvSpPr>
            <p:cNvPr id="94255" name="íṥ1ïde"/>
            <p:cNvSpPr/>
            <p:nvPr/>
          </p:nvSpPr>
          <p:spPr>
            <a:xfrm>
              <a:off x="7040934" y="3475837"/>
              <a:ext cx="313745" cy="6482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088" h="220">
                  <a:moveTo>
                    <a:pt x="1002" y="216"/>
                  </a:moveTo>
                  <a:cubicBezTo>
                    <a:pt x="636" y="139"/>
                    <a:pt x="636" y="139"/>
                    <a:pt x="636" y="139"/>
                  </a:cubicBezTo>
                  <a:cubicBezTo>
                    <a:pt x="571" y="125"/>
                    <a:pt x="505" y="125"/>
                    <a:pt x="439" y="139"/>
                  </a:cubicBezTo>
                  <a:cubicBezTo>
                    <a:pt x="74" y="216"/>
                    <a:pt x="74" y="216"/>
                    <a:pt x="74" y="216"/>
                  </a:cubicBezTo>
                  <a:cubicBezTo>
                    <a:pt x="55" y="220"/>
                    <a:pt x="34" y="213"/>
                    <a:pt x="22" y="195"/>
                  </a:cubicBezTo>
                  <a:cubicBezTo>
                    <a:pt x="13" y="184"/>
                    <a:pt x="8" y="169"/>
                    <a:pt x="8" y="153"/>
                  </a:cubicBezTo>
                  <a:cubicBezTo>
                    <a:pt x="8" y="153"/>
                    <a:pt x="8" y="153"/>
                    <a:pt x="8" y="153"/>
                  </a:cubicBezTo>
                  <a:cubicBezTo>
                    <a:pt x="0" y="90"/>
                    <a:pt x="284" y="39"/>
                    <a:pt x="284" y="39"/>
                  </a:cubicBezTo>
                  <a:cubicBezTo>
                    <a:pt x="333" y="30"/>
                    <a:pt x="470" y="0"/>
                    <a:pt x="710" y="28"/>
                  </a:cubicBezTo>
                  <a:cubicBezTo>
                    <a:pt x="710" y="28"/>
                    <a:pt x="1088" y="74"/>
                    <a:pt x="1068" y="153"/>
                  </a:cubicBezTo>
                  <a:cubicBezTo>
                    <a:pt x="1068" y="153"/>
                    <a:pt x="1068" y="153"/>
                    <a:pt x="1068" y="153"/>
                  </a:cubicBezTo>
                  <a:cubicBezTo>
                    <a:pt x="1068" y="169"/>
                    <a:pt x="1063" y="184"/>
                    <a:pt x="1054" y="195"/>
                  </a:cubicBezTo>
                  <a:cubicBezTo>
                    <a:pt x="1041" y="213"/>
                    <a:pt x="1021" y="220"/>
                    <a:pt x="1002" y="216"/>
                  </a:cubicBezTo>
                  <a:close/>
                </a:path>
              </a:pathLst>
            </a:custGeom>
            <a:solidFill>
              <a:srgbClr val="51392B">
                <a:alpha val="100000"/>
              </a:srgbClr>
            </a:solidFill>
            <a:ln w="9525">
              <a:noFill/>
            </a:ln>
          </p:spPr>
          <p:txBody>
            <a:bodyPr/>
            <a:lstStyle/>
            <a:p>
              <a:endParaRPr lang="zh-CN" altLang="en-US"/>
            </a:p>
          </p:txBody>
        </p:sp>
        <p:sp>
          <p:nvSpPr>
            <p:cNvPr id="94256" name="îšḻîḑé"/>
            <p:cNvSpPr/>
            <p:nvPr/>
          </p:nvSpPr>
          <p:spPr>
            <a:xfrm>
              <a:off x="6629514" y="3554638"/>
              <a:ext cx="199791" cy="110575"/>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57" name="iṧliḑê"/>
            <p:cNvSpPr/>
            <p:nvPr/>
          </p:nvSpPr>
          <p:spPr>
            <a:xfrm>
              <a:off x="6691671" y="3572432"/>
              <a:ext cx="73996" cy="74988"/>
            </a:xfrm>
            <a:prstGeom prst="ellipse">
              <a:avLst/>
            </a:prstGeom>
            <a:solidFill>
              <a:srgbClr val="4A434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58" name="îṥḻíďe"/>
            <p:cNvSpPr/>
            <p:nvPr/>
          </p:nvSpPr>
          <p:spPr>
            <a:xfrm>
              <a:off x="6727190" y="3586412"/>
              <a:ext cx="26639" cy="26691"/>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59" name="iṣliḋè"/>
            <p:cNvSpPr/>
            <p:nvPr/>
          </p:nvSpPr>
          <p:spPr>
            <a:xfrm>
              <a:off x="7082372" y="3552096"/>
              <a:ext cx="198310" cy="109305"/>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60" name="işļïḍê"/>
            <p:cNvSpPr/>
            <p:nvPr/>
          </p:nvSpPr>
          <p:spPr>
            <a:xfrm>
              <a:off x="7144529" y="3568619"/>
              <a:ext cx="75477" cy="76259"/>
            </a:xfrm>
            <a:prstGeom prst="ellipse">
              <a:avLst/>
            </a:prstGeom>
            <a:solidFill>
              <a:srgbClr val="4A434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61" name="î$ľîďê"/>
            <p:cNvSpPr/>
            <p:nvPr/>
          </p:nvSpPr>
          <p:spPr>
            <a:xfrm>
              <a:off x="7180047" y="3585142"/>
              <a:ext cx="25159" cy="25420"/>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62" name="íṥḻídê"/>
            <p:cNvSpPr/>
            <p:nvPr/>
          </p:nvSpPr>
          <p:spPr>
            <a:xfrm>
              <a:off x="6891462" y="3844422"/>
              <a:ext cx="130234" cy="49568"/>
            </a:xfrm>
            <a:custGeom>
              <a:avLst/>
              <a:gdLst/>
              <a:ahLst/>
              <a:cxnLst>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455" h="169">
                  <a:moveTo>
                    <a:pt x="314" y="75"/>
                  </a:moveTo>
                  <a:cubicBezTo>
                    <a:pt x="314" y="75"/>
                    <a:pt x="279" y="116"/>
                    <a:pt x="227" y="115"/>
                  </a:cubicBezTo>
                  <a:cubicBezTo>
                    <a:pt x="176" y="116"/>
                    <a:pt x="141" y="75"/>
                    <a:pt x="141" y="75"/>
                  </a:cubicBezTo>
                  <a:cubicBezTo>
                    <a:pt x="19" y="0"/>
                    <a:pt x="0" y="99"/>
                    <a:pt x="0" y="99"/>
                  </a:cubicBezTo>
                  <a:cubicBezTo>
                    <a:pt x="7" y="157"/>
                    <a:pt x="143" y="134"/>
                    <a:pt x="143" y="134"/>
                  </a:cubicBezTo>
                  <a:cubicBezTo>
                    <a:pt x="172" y="162"/>
                    <a:pt x="201" y="169"/>
                    <a:pt x="227" y="167"/>
                  </a:cubicBezTo>
                  <a:cubicBezTo>
                    <a:pt x="254" y="169"/>
                    <a:pt x="283" y="162"/>
                    <a:pt x="311" y="134"/>
                  </a:cubicBezTo>
                  <a:cubicBezTo>
                    <a:pt x="311" y="134"/>
                    <a:pt x="448" y="157"/>
                    <a:pt x="455" y="99"/>
                  </a:cubicBezTo>
                  <a:cubicBezTo>
                    <a:pt x="455" y="99"/>
                    <a:pt x="436" y="0"/>
                    <a:pt x="314" y="75"/>
                  </a:cubicBezTo>
                  <a:close/>
                </a:path>
              </a:pathLst>
            </a:custGeom>
            <a:solidFill>
              <a:srgbClr val="BA946F">
                <a:alpha val="100000"/>
              </a:srgbClr>
            </a:solidFill>
            <a:ln w="9525">
              <a:noFill/>
            </a:ln>
          </p:spPr>
          <p:txBody>
            <a:bodyPr/>
            <a:lstStyle/>
            <a:p>
              <a:endParaRPr lang="zh-CN" altLang="en-US"/>
            </a:p>
          </p:txBody>
        </p:sp>
        <p:sp>
          <p:nvSpPr>
            <p:cNvPr id="94263" name="íṣ1ïdé"/>
            <p:cNvSpPr/>
            <p:nvPr/>
          </p:nvSpPr>
          <p:spPr>
            <a:xfrm>
              <a:off x="6827825" y="4656580"/>
              <a:ext cx="254548" cy="911295"/>
            </a:xfrm>
            <a:custGeom>
              <a:avLst/>
              <a:gdLst/>
              <a:ahLst/>
              <a:cxnLst>
                <a:cxn ang="0">
                  <a:pos x="2147483646" y="2147483646"/>
                </a:cxn>
                <a:cxn ang="0">
                  <a:pos x="2147483646" y="2147483646"/>
                </a:cxn>
                <a:cxn ang="0">
                  <a:pos x="2147483646" y="2147483646"/>
                </a:cxn>
                <a:cxn ang="0">
                  <a:pos x="2147483646" y="0"/>
                </a:cxn>
                <a:cxn ang="0">
                  <a:pos x="2147483646" y="0"/>
                </a:cxn>
                <a:cxn ang="0">
                  <a:pos x="2147483646" y="2147483646"/>
                </a:cxn>
                <a:cxn ang="0">
                  <a:pos x="0" y="2147483646"/>
                </a:cxn>
                <a:cxn ang="0">
                  <a:pos x="2147483646" y="2147483646"/>
                </a:cxn>
                <a:cxn ang="0">
                  <a:pos x="2147483646" y="2147483646"/>
                </a:cxn>
              </a:cxnLst>
              <a:rect l="0" t="0" r="0" b="0"/>
              <a:pathLst>
                <a:path w="176" h="629">
                  <a:moveTo>
                    <a:pt x="158" y="629"/>
                  </a:moveTo>
                  <a:lnTo>
                    <a:pt x="176" y="542"/>
                  </a:lnTo>
                  <a:lnTo>
                    <a:pt x="156" y="232"/>
                  </a:lnTo>
                  <a:lnTo>
                    <a:pt x="140" y="0"/>
                  </a:lnTo>
                  <a:lnTo>
                    <a:pt x="34" y="0"/>
                  </a:lnTo>
                  <a:lnTo>
                    <a:pt x="19" y="232"/>
                  </a:lnTo>
                  <a:lnTo>
                    <a:pt x="0" y="514"/>
                  </a:lnTo>
                  <a:lnTo>
                    <a:pt x="23" y="629"/>
                  </a:lnTo>
                  <a:lnTo>
                    <a:pt x="158" y="629"/>
                  </a:lnTo>
                  <a:close/>
                </a:path>
              </a:pathLst>
            </a:custGeom>
            <a:solidFill>
              <a:srgbClr val="D6533B">
                <a:alpha val="100000"/>
              </a:srgbClr>
            </a:solidFill>
            <a:ln w="9525">
              <a:noFill/>
            </a:ln>
          </p:spPr>
          <p:txBody>
            <a:bodyPr/>
            <a:lstStyle/>
            <a:p>
              <a:endParaRPr lang="zh-CN" altLang="en-US"/>
            </a:p>
          </p:txBody>
        </p:sp>
        <p:sp>
          <p:nvSpPr>
            <p:cNvPr id="94264" name="iSļiḓé"/>
            <p:cNvSpPr/>
            <p:nvPr/>
          </p:nvSpPr>
          <p:spPr>
            <a:xfrm>
              <a:off x="5754877" y="4439242"/>
              <a:ext cx="1105506" cy="1128633"/>
            </a:xfrm>
            <a:custGeom>
              <a:avLst/>
              <a:gdLst/>
              <a:ahLst/>
              <a:cxnLst>
                <a:cxn ang="0">
                  <a:pos x="2147483646" y="2147483646"/>
                </a:cxn>
                <a:cxn ang="0">
                  <a:pos x="2147483646" y="2147483646"/>
                </a:cxn>
                <a:cxn ang="0">
                  <a:pos x="2147483646" y="0"/>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829" h="3913">
                  <a:moveTo>
                    <a:pt x="3712" y="3338"/>
                  </a:moveTo>
                  <a:cubicBezTo>
                    <a:pt x="3422" y="1911"/>
                    <a:pt x="3422" y="1911"/>
                    <a:pt x="3422" y="1911"/>
                  </a:cubicBezTo>
                  <a:cubicBezTo>
                    <a:pt x="3006" y="0"/>
                    <a:pt x="3006" y="0"/>
                    <a:pt x="3006" y="0"/>
                  </a:cubicBezTo>
                  <a:cubicBezTo>
                    <a:pt x="2758" y="0"/>
                    <a:pt x="2564" y="88"/>
                    <a:pt x="2491" y="108"/>
                  </a:cubicBezTo>
                  <a:cubicBezTo>
                    <a:pt x="2491" y="107"/>
                    <a:pt x="2491" y="107"/>
                    <a:pt x="2491" y="107"/>
                  </a:cubicBezTo>
                  <a:cubicBezTo>
                    <a:pt x="1780" y="280"/>
                    <a:pt x="1064" y="750"/>
                    <a:pt x="988" y="871"/>
                  </a:cubicBezTo>
                  <a:cubicBezTo>
                    <a:pt x="912" y="991"/>
                    <a:pt x="0" y="3913"/>
                    <a:pt x="0" y="3913"/>
                  </a:cubicBezTo>
                  <a:cubicBezTo>
                    <a:pt x="1665" y="3913"/>
                    <a:pt x="1665" y="3913"/>
                    <a:pt x="1665" y="3913"/>
                  </a:cubicBezTo>
                  <a:cubicBezTo>
                    <a:pt x="1702" y="3812"/>
                    <a:pt x="1702" y="3812"/>
                    <a:pt x="1702" y="3812"/>
                  </a:cubicBezTo>
                  <a:cubicBezTo>
                    <a:pt x="1992" y="3073"/>
                    <a:pt x="1992" y="3073"/>
                    <a:pt x="1992" y="3073"/>
                  </a:cubicBezTo>
                  <a:cubicBezTo>
                    <a:pt x="2019" y="3293"/>
                    <a:pt x="2038" y="3562"/>
                    <a:pt x="2052" y="3856"/>
                  </a:cubicBezTo>
                  <a:cubicBezTo>
                    <a:pt x="2053" y="3875"/>
                    <a:pt x="2054" y="3897"/>
                    <a:pt x="2055" y="3913"/>
                  </a:cubicBezTo>
                  <a:cubicBezTo>
                    <a:pt x="3295" y="3913"/>
                    <a:pt x="3295" y="3913"/>
                    <a:pt x="3295" y="3913"/>
                  </a:cubicBezTo>
                  <a:cubicBezTo>
                    <a:pt x="3329" y="3913"/>
                    <a:pt x="3329" y="3913"/>
                    <a:pt x="3329" y="3913"/>
                  </a:cubicBezTo>
                  <a:cubicBezTo>
                    <a:pt x="3673" y="3913"/>
                    <a:pt x="3673" y="3913"/>
                    <a:pt x="3673" y="3913"/>
                  </a:cubicBezTo>
                  <a:cubicBezTo>
                    <a:pt x="3799" y="3913"/>
                    <a:pt x="3799" y="3913"/>
                    <a:pt x="3799" y="3913"/>
                  </a:cubicBezTo>
                  <a:cubicBezTo>
                    <a:pt x="3829" y="3913"/>
                    <a:pt x="3829" y="3913"/>
                    <a:pt x="3829" y="3913"/>
                  </a:cubicBezTo>
                  <a:lnTo>
                    <a:pt x="3712" y="3338"/>
                  </a:lnTo>
                  <a:close/>
                </a:path>
              </a:pathLst>
            </a:custGeom>
            <a:solidFill>
              <a:srgbClr val="386B95">
                <a:alpha val="100000"/>
              </a:srgbClr>
            </a:solidFill>
            <a:ln w="9525">
              <a:noFill/>
            </a:ln>
          </p:spPr>
          <p:txBody>
            <a:bodyPr/>
            <a:lstStyle/>
            <a:p>
              <a:endParaRPr lang="zh-CN" altLang="en-US"/>
            </a:p>
          </p:txBody>
        </p:sp>
        <p:sp>
          <p:nvSpPr>
            <p:cNvPr id="94265" name="ïṥļíḍé"/>
            <p:cNvSpPr/>
            <p:nvPr/>
          </p:nvSpPr>
          <p:spPr>
            <a:xfrm>
              <a:off x="7055733" y="4440513"/>
              <a:ext cx="1112906" cy="1127362"/>
            </a:xfrm>
            <a:custGeom>
              <a:avLst/>
              <a:gdLst/>
              <a:ahLst/>
              <a:cxnLst>
                <a:cxn ang="0">
                  <a:pos x="2147483646" y="2147483646"/>
                </a:cxn>
                <a:cxn ang="0">
                  <a:pos x="2147483646" y="2147483646"/>
                </a:cxn>
                <a:cxn ang="0">
                  <a:pos x="2147483646" y="2147483646"/>
                </a:cxn>
                <a:cxn ang="0">
                  <a:pos x="2147483646" y="0"/>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857" h="3906">
                  <a:moveTo>
                    <a:pt x="2869" y="864"/>
                  </a:moveTo>
                  <a:cubicBezTo>
                    <a:pt x="2793" y="743"/>
                    <a:pt x="2077" y="272"/>
                    <a:pt x="1366" y="100"/>
                  </a:cubicBezTo>
                  <a:cubicBezTo>
                    <a:pt x="1366" y="100"/>
                    <a:pt x="1366" y="100"/>
                    <a:pt x="1366" y="100"/>
                  </a:cubicBezTo>
                  <a:cubicBezTo>
                    <a:pt x="1312" y="82"/>
                    <a:pt x="970" y="2"/>
                    <a:pt x="810" y="0"/>
                  </a:cubicBezTo>
                  <a:cubicBezTo>
                    <a:pt x="439" y="1904"/>
                    <a:pt x="439" y="1904"/>
                    <a:pt x="439" y="1904"/>
                  </a:cubicBezTo>
                  <a:cubicBezTo>
                    <a:pt x="95" y="3472"/>
                    <a:pt x="95" y="3472"/>
                    <a:pt x="95" y="3472"/>
                  </a:cubicBezTo>
                  <a:cubicBezTo>
                    <a:pt x="0" y="3906"/>
                    <a:pt x="0" y="3906"/>
                    <a:pt x="0" y="3906"/>
                  </a:cubicBezTo>
                  <a:cubicBezTo>
                    <a:pt x="62" y="3906"/>
                    <a:pt x="62" y="3906"/>
                    <a:pt x="62" y="3906"/>
                  </a:cubicBezTo>
                  <a:cubicBezTo>
                    <a:pt x="125" y="3906"/>
                    <a:pt x="125" y="3906"/>
                    <a:pt x="125" y="3906"/>
                  </a:cubicBezTo>
                  <a:cubicBezTo>
                    <a:pt x="528" y="3906"/>
                    <a:pt x="528" y="3906"/>
                    <a:pt x="528" y="3906"/>
                  </a:cubicBezTo>
                  <a:cubicBezTo>
                    <a:pt x="1802" y="3906"/>
                    <a:pt x="1802" y="3906"/>
                    <a:pt x="1802" y="3906"/>
                  </a:cubicBezTo>
                  <a:cubicBezTo>
                    <a:pt x="1803" y="3890"/>
                    <a:pt x="1804" y="3868"/>
                    <a:pt x="1805" y="3849"/>
                  </a:cubicBezTo>
                  <a:cubicBezTo>
                    <a:pt x="1819" y="3555"/>
                    <a:pt x="1838" y="3286"/>
                    <a:pt x="1865" y="3066"/>
                  </a:cubicBezTo>
                  <a:cubicBezTo>
                    <a:pt x="2155" y="3804"/>
                    <a:pt x="2155" y="3804"/>
                    <a:pt x="2155" y="3804"/>
                  </a:cubicBezTo>
                  <a:cubicBezTo>
                    <a:pt x="2192" y="3906"/>
                    <a:pt x="2192" y="3906"/>
                    <a:pt x="2192" y="3906"/>
                  </a:cubicBezTo>
                  <a:cubicBezTo>
                    <a:pt x="3857" y="3906"/>
                    <a:pt x="3857" y="3906"/>
                    <a:pt x="3857" y="3906"/>
                  </a:cubicBezTo>
                  <a:cubicBezTo>
                    <a:pt x="3857" y="3906"/>
                    <a:pt x="2945" y="984"/>
                    <a:pt x="2869" y="864"/>
                  </a:cubicBezTo>
                  <a:close/>
                </a:path>
              </a:pathLst>
            </a:custGeom>
            <a:solidFill>
              <a:srgbClr val="386B95">
                <a:alpha val="100000"/>
              </a:srgbClr>
            </a:solidFill>
            <a:ln w="9525">
              <a:noFill/>
            </a:ln>
          </p:spPr>
          <p:txBody>
            <a:bodyPr/>
            <a:lstStyle/>
            <a:p>
              <a:endParaRPr lang="zh-CN" altLang="en-US"/>
            </a:p>
          </p:txBody>
        </p:sp>
        <p:sp>
          <p:nvSpPr>
            <p:cNvPr id="94266" name="i$ľíḍè"/>
            <p:cNvSpPr/>
            <p:nvPr/>
          </p:nvSpPr>
          <p:spPr>
            <a:xfrm>
              <a:off x="4267549" y="5037875"/>
              <a:ext cx="550533" cy="305036"/>
            </a:xfrm>
            <a:custGeom>
              <a:avLst/>
              <a:gdLst/>
              <a:ahLst/>
              <a:cxnLst>
                <a:cxn ang="0">
                  <a:pos x="2147483646" y="0"/>
                </a:cxn>
                <a:cxn ang="0">
                  <a:pos x="0" y="0"/>
                </a:cxn>
                <a:cxn ang="0">
                  <a:pos x="2147483646" y="2147483646"/>
                </a:cxn>
                <a:cxn ang="0">
                  <a:pos x="2147483646" y="2147483646"/>
                </a:cxn>
                <a:cxn ang="0">
                  <a:pos x="2147483646" y="2147483646"/>
                </a:cxn>
                <a:cxn ang="0">
                  <a:pos x="2147483646" y="0"/>
                </a:cxn>
              </a:cxnLst>
              <a:rect l="0" t="0" r="0" b="0"/>
              <a:pathLst>
                <a:path w="380" h="211">
                  <a:moveTo>
                    <a:pt x="132" y="0"/>
                  </a:moveTo>
                  <a:lnTo>
                    <a:pt x="0" y="0"/>
                  </a:lnTo>
                  <a:lnTo>
                    <a:pt x="34" y="59"/>
                  </a:lnTo>
                  <a:lnTo>
                    <a:pt x="188" y="211"/>
                  </a:lnTo>
                  <a:lnTo>
                    <a:pt x="380" y="10"/>
                  </a:lnTo>
                  <a:lnTo>
                    <a:pt x="132" y="0"/>
                  </a:lnTo>
                  <a:close/>
                </a:path>
              </a:pathLst>
            </a:custGeom>
            <a:solidFill>
              <a:srgbClr val="DDBA9E">
                <a:alpha val="100000"/>
              </a:srgbClr>
            </a:solidFill>
            <a:ln w="9525">
              <a:noFill/>
            </a:ln>
          </p:spPr>
          <p:txBody>
            <a:bodyPr/>
            <a:lstStyle/>
            <a:p>
              <a:endParaRPr lang="zh-CN" altLang="en-US"/>
            </a:p>
          </p:txBody>
        </p:sp>
        <p:sp>
          <p:nvSpPr>
            <p:cNvPr id="94267" name="íşļiďè"/>
            <p:cNvSpPr/>
            <p:nvPr/>
          </p:nvSpPr>
          <p:spPr>
            <a:xfrm>
              <a:off x="4209833" y="4763342"/>
              <a:ext cx="702965" cy="348249"/>
            </a:xfrm>
            <a:custGeom>
              <a:avLst/>
              <a:gdLst/>
              <a:ahLst/>
              <a:cxnLst>
                <a:cxn ang="0">
                  <a:pos x="2147483646" y="2147483646"/>
                </a:cxn>
                <a:cxn ang="0">
                  <a:pos x="2147483646" y="0"/>
                </a:cxn>
                <a:cxn ang="0">
                  <a:pos x="0" y="2147483646"/>
                </a:cxn>
                <a:cxn ang="0">
                  <a:pos x="2147483646" y="2147483646"/>
                </a:cxn>
                <a:cxn ang="0">
                  <a:pos x="2147483646" y="2147483646"/>
                </a:cxn>
                <a:cxn ang="0">
                  <a:pos x="2147483646" y="2147483646"/>
                </a:cxn>
              </a:cxnLst>
              <a:rect l="0" t="0" r="0" b="0"/>
              <a:pathLst>
                <a:path w="2433" h="1205">
                  <a:moveTo>
                    <a:pt x="1627" y="1"/>
                  </a:moveTo>
                  <a:cubicBezTo>
                    <a:pt x="761" y="0"/>
                    <a:pt x="761" y="0"/>
                    <a:pt x="761" y="0"/>
                  </a:cubicBezTo>
                  <a:cubicBezTo>
                    <a:pt x="761" y="0"/>
                    <a:pt x="1045" y="836"/>
                    <a:pt x="0" y="999"/>
                  </a:cubicBezTo>
                  <a:cubicBezTo>
                    <a:pt x="1227" y="1205"/>
                    <a:pt x="1227" y="1205"/>
                    <a:pt x="1227" y="1205"/>
                  </a:cubicBezTo>
                  <a:cubicBezTo>
                    <a:pt x="2433" y="998"/>
                    <a:pt x="2433" y="998"/>
                    <a:pt x="2433" y="998"/>
                  </a:cubicBezTo>
                  <a:cubicBezTo>
                    <a:pt x="1520" y="940"/>
                    <a:pt x="1627" y="1"/>
                    <a:pt x="1627" y="1"/>
                  </a:cubicBezTo>
                  <a:close/>
                </a:path>
              </a:pathLst>
            </a:custGeom>
            <a:solidFill>
              <a:srgbClr val="DDBA9E">
                <a:alpha val="100000"/>
              </a:srgbClr>
            </a:solidFill>
            <a:ln w="9525">
              <a:noFill/>
            </a:ln>
          </p:spPr>
          <p:txBody>
            <a:bodyPr/>
            <a:lstStyle/>
            <a:p>
              <a:endParaRPr lang="zh-CN" altLang="en-US"/>
            </a:p>
          </p:txBody>
        </p:sp>
        <p:sp>
          <p:nvSpPr>
            <p:cNvPr id="94268" name="iṣļíḓé"/>
            <p:cNvSpPr/>
            <p:nvPr/>
          </p:nvSpPr>
          <p:spPr>
            <a:xfrm>
              <a:off x="4197993" y="3883822"/>
              <a:ext cx="705925" cy="916379"/>
            </a:xfrm>
            <a:prstGeom prst="ellipse">
              <a:avLst/>
            </a:prstGeom>
            <a:solidFill>
              <a:srgbClr val="EFD4B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69" name="íśḻïḓè"/>
            <p:cNvSpPr/>
            <p:nvPr/>
          </p:nvSpPr>
          <p:spPr>
            <a:xfrm>
              <a:off x="4195033" y="3887636"/>
              <a:ext cx="355183" cy="912566"/>
            </a:xfrm>
            <a:custGeom>
              <a:avLst/>
              <a:gdLst/>
              <a:ahLst/>
              <a:cxnLst>
                <a:cxn ang="0">
                  <a:pos x="2147483646" y="0"/>
                </a:cxn>
                <a:cxn ang="0">
                  <a:pos x="2147483646" y="2147483646"/>
                </a:cxn>
                <a:cxn ang="0">
                  <a:pos x="0" y="2147483646"/>
                </a:cxn>
                <a:cxn ang="0">
                  <a:pos x="2147483646" y="0"/>
                </a:cxn>
              </a:cxnLst>
              <a:rect l="0" t="0" r="0" b="0"/>
              <a:pathLst>
                <a:path w="1229" h="3158">
                  <a:moveTo>
                    <a:pt x="1224" y="0"/>
                  </a:moveTo>
                  <a:cubicBezTo>
                    <a:pt x="1229" y="3158"/>
                    <a:pt x="1229" y="3158"/>
                    <a:pt x="1229" y="3158"/>
                  </a:cubicBezTo>
                  <a:cubicBezTo>
                    <a:pt x="553" y="3158"/>
                    <a:pt x="0" y="2462"/>
                    <a:pt x="0" y="1586"/>
                  </a:cubicBezTo>
                  <a:cubicBezTo>
                    <a:pt x="0" y="710"/>
                    <a:pt x="548" y="0"/>
                    <a:pt x="1224" y="0"/>
                  </a:cubicBezTo>
                  <a:close/>
                </a:path>
              </a:pathLst>
            </a:custGeom>
            <a:solidFill>
              <a:srgbClr val="DDBA9E">
                <a:alpha val="100000"/>
              </a:srgbClr>
            </a:solidFill>
            <a:ln w="9525">
              <a:noFill/>
            </a:ln>
          </p:spPr>
          <p:txBody>
            <a:bodyPr/>
            <a:lstStyle/>
            <a:p>
              <a:endParaRPr lang="zh-CN" altLang="en-US"/>
            </a:p>
          </p:txBody>
        </p:sp>
        <p:sp>
          <p:nvSpPr>
            <p:cNvPr id="94270" name="íṣļïďè"/>
            <p:cNvSpPr/>
            <p:nvPr/>
          </p:nvSpPr>
          <p:spPr>
            <a:xfrm>
              <a:off x="4308987" y="4309602"/>
              <a:ext cx="162792" cy="91511"/>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71" name="iş1iḋê"/>
            <p:cNvSpPr/>
            <p:nvPr/>
          </p:nvSpPr>
          <p:spPr>
            <a:xfrm>
              <a:off x="4359305" y="4323582"/>
              <a:ext cx="62157" cy="63549"/>
            </a:xfrm>
            <a:prstGeom prst="ellipse">
              <a:avLst/>
            </a:prstGeom>
            <a:solidFill>
              <a:srgbClr val="4A434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72" name="ís1ïḍe"/>
            <p:cNvSpPr/>
            <p:nvPr/>
          </p:nvSpPr>
          <p:spPr>
            <a:xfrm>
              <a:off x="4319347" y="4368067"/>
              <a:ext cx="145033" cy="40671"/>
            </a:xfrm>
            <a:custGeom>
              <a:avLst/>
              <a:gdLst/>
              <a:ahLst/>
              <a:cxnLst>
                <a:cxn ang="0">
                  <a:pos x="2147483646" y="2147483646"/>
                </a:cxn>
                <a:cxn ang="0">
                  <a:pos x="2147483646" y="0"/>
                </a:cxn>
                <a:cxn ang="0">
                  <a:pos x="2147483646" y="2147483646"/>
                </a:cxn>
                <a:cxn ang="0">
                  <a:pos x="0" y="2147483646"/>
                </a:cxn>
                <a:cxn ang="0">
                  <a:pos x="2147483646" y="2147483646"/>
                </a:cxn>
              </a:cxnLst>
              <a:rect l="0" t="0" r="0" b="0"/>
              <a:pathLst>
                <a:path w="501" h="141">
                  <a:moveTo>
                    <a:pt x="271" y="121"/>
                  </a:moveTo>
                  <a:cubicBezTo>
                    <a:pt x="375" y="108"/>
                    <a:pt x="447" y="40"/>
                    <a:pt x="501" y="0"/>
                  </a:cubicBezTo>
                  <a:cubicBezTo>
                    <a:pt x="449" y="45"/>
                    <a:pt x="379" y="116"/>
                    <a:pt x="275" y="129"/>
                  </a:cubicBezTo>
                  <a:cubicBezTo>
                    <a:pt x="174" y="141"/>
                    <a:pt x="85" y="94"/>
                    <a:pt x="0" y="67"/>
                  </a:cubicBezTo>
                  <a:cubicBezTo>
                    <a:pt x="82" y="89"/>
                    <a:pt x="170" y="133"/>
                    <a:pt x="271" y="121"/>
                  </a:cubicBezTo>
                  <a:close/>
                </a:path>
              </a:pathLst>
            </a:custGeom>
            <a:solidFill>
              <a:srgbClr val="775433">
                <a:alpha val="100000"/>
              </a:srgbClr>
            </a:solidFill>
            <a:ln w="9525">
              <a:noFill/>
            </a:ln>
          </p:spPr>
          <p:txBody>
            <a:bodyPr/>
            <a:lstStyle/>
            <a:p>
              <a:endParaRPr lang="zh-CN" altLang="en-US"/>
            </a:p>
          </p:txBody>
        </p:sp>
        <p:sp>
          <p:nvSpPr>
            <p:cNvPr id="94273" name="ïS1iḓe"/>
            <p:cNvSpPr/>
            <p:nvPr/>
          </p:nvSpPr>
          <p:spPr>
            <a:xfrm>
              <a:off x="4264590" y="4284182"/>
              <a:ext cx="205710" cy="76259"/>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Lst>
              <a:rect l="0" t="0" r="0" b="0"/>
              <a:pathLst>
                <a:path w="708" h="268">
                  <a:moveTo>
                    <a:pt x="55" y="87"/>
                  </a:moveTo>
                  <a:cubicBezTo>
                    <a:pt x="92" y="92"/>
                    <a:pt x="133" y="96"/>
                    <a:pt x="180" y="88"/>
                  </a:cubicBezTo>
                  <a:cubicBezTo>
                    <a:pt x="227" y="80"/>
                    <a:pt x="262" y="62"/>
                    <a:pt x="262" y="62"/>
                  </a:cubicBezTo>
                  <a:cubicBezTo>
                    <a:pt x="262" y="62"/>
                    <a:pt x="262" y="62"/>
                    <a:pt x="262" y="62"/>
                  </a:cubicBezTo>
                  <a:cubicBezTo>
                    <a:pt x="294" y="44"/>
                    <a:pt x="332" y="30"/>
                    <a:pt x="375" y="24"/>
                  </a:cubicBezTo>
                  <a:cubicBezTo>
                    <a:pt x="525" y="0"/>
                    <a:pt x="678" y="169"/>
                    <a:pt x="708" y="226"/>
                  </a:cubicBezTo>
                  <a:cubicBezTo>
                    <a:pt x="708" y="225"/>
                    <a:pt x="657" y="151"/>
                    <a:pt x="595" y="118"/>
                  </a:cubicBezTo>
                  <a:cubicBezTo>
                    <a:pt x="531" y="84"/>
                    <a:pt x="469" y="64"/>
                    <a:pt x="393" y="76"/>
                  </a:cubicBezTo>
                  <a:cubicBezTo>
                    <a:pt x="245" y="99"/>
                    <a:pt x="145" y="212"/>
                    <a:pt x="112" y="268"/>
                  </a:cubicBezTo>
                  <a:cubicBezTo>
                    <a:pt x="117" y="248"/>
                    <a:pt x="161" y="175"/>
                    <a:pt x="182" y="139"/>
                  </a:cubicBezTo>
                  <a:cubicBezTo>
                    <a:pt x="173" y="142"/>
                    <a:pt x="130" y="154"/>
                    <a:pt x="84" y="135"/>
                  </a:cubicBezTo>
                  <a:cubicBezTo>
                    <a:pt x="32" y="115"/>
                    <a:pt x="0" y="78"/>
                    <a:pt x="0" y="78"/>
                  </a:cubicBezTo>
                  <a:cubicBezTo>
                    <a:pt x="0" y="78"/>
                    <a:pt x="17" y="83"/>
                    <a:pt x="55" y="87"/>
                  </a:cubicBezTo>
                  <a:close/>
                </a:path>
              </a:pathLst>
            </a:custGeom>
            <a:solidFill>
              <a:srgbClr val="775433">
                <a:alpha val="100000"/>
              </a:srgbClr>
            </a:solidFill>
            <a:ln w="9525">
              <a:noFill/>
            </a:ln>
          </p:spPr>
          <p:txBody>
            <a:bodyPr/>
            <a:lstStyle/>
            <a:p>
              <a:endParaRPr lang="zh-CN" altLang="en-US"/>
            </a:p>
          </p:txBody>
        </p:sp>
        <p:sp>
          <p:nvSpPr>
            <p:cNvPr id="94274" name="ïṩḷïde"/>
            <p:cNvSpPr/>
            <p:nvPr/>
          </p:nvSpPr>
          <p:spPr>
            <a:xfrm>
              <a:off x="4643451" y="4309602"/>
              <a:ext cx="164272" cy="91511"/>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75" name="ï$ľïďê"/>
            <p:cNvSpPr/>
            <p:nvPr/>
          </p:nvSpPr>
          <p:spPr>
            <a:xfrm>
              <a:off x="4695249" y="4323582"/>
              <a:ext cx="62157" cy="63549"/>
            </a:xfrm>
            <a:prstGeom prst="ellipse">
              <a:avLst/>
            </a:prstGeom>
            <a:solidFill>
              <a:srgbClr val="4A434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76" name="ïṩ1iďê"/>
            <p:cNvSpPr/>
            <p:nvPr/>
          </p:nvSpPr>
          <p:spPr>
            <a:xfrm>
              <a:off x="4652331" y="4368067"/>
              <a:ext cx="143553" cy="40671"/>
            </a:xfrm>
            <a:custGeom>
              <a:avLst/>
              <a:gdLst/>
              <a:ahLst/>
              <a:cxnLst>
                <a:cxn ang="0">
                  <a:pos x="2147483646" y="2147483646"/>
                </a:cxn>
                <a:cxn ang="0">
                  <a:pos x="0" y="0"/>
                </a:cxn>
                <a:cxn ang="0">
                  <a:pos x="2147483646" y="2147483646"/>
                </a:cxn>
                <a:cxn ang="0">
                  <a:pos x="2147483646" y="2147483646"/>
                </a:cxn>
                <a:cxn ang="0">
                  <a:pos x="2147483646" y="2147483646"/>
                </a:cxn>
              </a:cxnLst>
              <a:rect l="0" t="0" r="0" b="0"/>
              <a:pathLst>
                <a:path w="500" h="141">
                  <a:moveTo>
                    <a:pt x="230" y="121"/>
                  </a:moveTo>
                  <a:cubicBezTo>
                    <a:pt x="125" y="108"/>
                    <a:pt x="54" y="40"/>
                    <a:pt x="0" y="0"/>
                  </a:cubicBezTo>
                  <a:cubicBezTo>
                    <a:pt x="52" y="45"/>
                    <a:pt x="121" y="116"/>
                    <a:pt x="225" y="129"/>
                  </a:cubicBezTo>
                  <a:cubicBezTo>
                    <a:pt x="326" y="141"/>
                    <a:pt x="416" y="94"/>
                    <a:pt x="500" y="67"/>
                  </a:cubicBezTo>
                  <a:cubicBezTo>
                    <a:pt x="419" y="89"/>
                    <a:pt x="330" y="133"/>
                    <a:pt x="230" y="121"/>
                  </a:cubicBezTo>
                  <a:close/>
                </a:path>
              </a:pathLst>
            </a:custGeom>
            <a:solidFill>
              <a:srgbClr val="775433">
                <a:alpha val="100000"/>
              </a:srgbClr>
            </a:solidFill>
            <a:ln w="9525">
              <a:noFill/>
            </a:ln>
          </p:spPr>
          <p:txBody>
            <a:bodyPr/>
            <a:lstStyle/>
            <a:p>
              <a:endParaRPr lang="zh-CN" altLang="en-US"/>
            </a:p>
          </p:txBody>
        </p:sp>
        <p:sp>
          <p:nvSpPr>
            <p:cNvPr id="94277" name="íşľïďé"/>
            <p:cNvSpPr/>
            <p:nvPr/>
          </p:nvSpPr>
          <p:spPr>
            <a:xfrm>
              <a:off x="4646411" y="4284182"/>
              <a:ext cx="204230" cy="76259"/>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07" h="268">
                  <a:moveTo>
                    <a:pt x="653" y="87"/>
                  </a:moveTo>
                  <a:cubicBezTo>
                    <a:pt x="616" y="92"/>
                    <a:pt x="575" y="96"/>
                    <a:pt x="528" y="88"/>
                  </a:cubicBezTo>
                  <a:cubicBezTo>
                    <a:pt x="481" y="80"/>
                    <a:pt x="445" y="62"/>
                    <a:pt x="445" y="62"/>
                  </a:cubicBezTo>
                  <a:cubicBezTo>
                    <a:pt x="446" y="62"/>
                    <a:pt x="446" y="62"/>
                    <a:pt x="446" y="62"/>
                  </a:cubicBezTo>
                  <a:cubicBezTo>
                    <a:pt x="414" y="44"/>
                    <a:pt x="376" y="30"/>
                    <a:pt x="333" y="24"/>
                  </a:cubicBezTo>
                  <a:cubicBezTo>
                    <a:pt x="183" y="0"/>
                    <a:pt x="30" y="169"/>
                    <a:pt x="0" y="226"/>
                  </a:cubicBezTo>
                  <a:cubicBezTo>
                    <a:pt x="0" y="225"/>
                    <a:pt x="50" y="151"/>
                    <a:pt x="113" y="118"/>
                  </a:cubicBezTo>
                  <a:cubicBezTo>
                    <a:pt x="176" y="84"/>
                    <a:pt x="239" y="64"/>
                    <a:pt x="315" y="76"/>
                  </a:cubicBezTo>
                  <a:cubicBezTo>
                    <a:pt x="463" y="99"/>
                    <a:pt x="563" y="212"/>
                    <a:pt x="596" y="268"/>
                  </a:cubicBezTo>
                  <a:cubicBezTo>
                    <a:pt x="590" y="248"/>
                    <a:pt x="546" y="175"/>
                    <a:pt x="526" y="139"/>
                  </a:cubicBezTo>
                  <a:cubicBezTo>
                    <a:pt x="535" y="142"/>
                    <a:pt x="578" y="154"/>
                    <a:pt x="624" y="135"/>
                  </a:cubicBezTo>
                  <a:cubicBezTo>
                    <a:pt x="676" y="115"/>
                    <a:pt x="707" y="78"/>
                    <a:pt x="707" y="78"/>
                  </a:cubicBezTo>
                  <a:cubicBezTo>
                    <a:pt x="707" y="78"/>
                    <a:pt x="691" y="83"/>
                    <a:pt x="653" y="87"/>
                  </a:cubicBezTo>
                  <a:close/>
                </a:path>
              </a:pathLst>
            </a:custGeom>
            <a:solidFill>
              <a:srgbClr val="775433">
                <a:alpha val="100000"/>
              </a:srgbClr>
            </a:solidFill>
            <a:ln w="9525">
              <a:noFill/>
            </a:ln>
          </p:spPr>
          <p:txBody>
            <a:bodyPr/>
            <a:lstStyle/>
            <a:p>
              <a:endParaRPr lang="zh-CN" altLang="en-US"/>
            </a:p>
          </p:txBody>
        </p:sp>
        <p:sp>
          <p:nvSpPr>
            <p:cNvPr id="94278" name="îṥḷïdé"/>
            <p:cNvSpPr/>
            <p:nvPr/>
          </p:nvSpPr>
          <p:spPr>
            <a:xfrm>
              <a:off x="4445141" y="4629890"/>
              <a:ext cx="208670" cy="92781"/>
            </a:xfrm>
            <a:custGeom>
              <a:avLst/>
              <a:gdLst/>
              <a:ahLst/>
              <a:cxnLst>
                <a:cxn ang="0">
                  <a:pos x="2147483646" y="2147483646"/>
                </a:cxn>
                <a:cxn ang="0">
                  <a:pos x="2147483646" y="0"/>
                </a:cxn>
                <a:cxn ang="0">
                  <a:pos x="0" y="0"/>
                </a:cxn>
                <a:cxn ang="0">
                  <a:pos x="2147483646" y="2147483646"/>
                </a:cxn>
              </a:cxnLst>
              <a:rect l="0" t="0" r="0" b="0"/>
              <a:pathLst>
                <a:path w="721" h="323">
                  <a:moveTo>
                    <a:pt x="359" y="323"/>
                  </a:moveTo>
                  <a:cubicBezTo>
                    <a:pt x="494" y="322"/>
                    <a:pt x="660" y="196"/>
                    <a:pt x="721" y="0"/>
                  </a:cubicBezTo>
                  <a:cubicBezTo>
                    <a:pt x="0" y="0"/>
                    <a:pt x="0" y="0"/>
                    <a:pt x="0" y="0"/>
                  </a:cubicBezTo>
                  <a:cubicBezTo>
                    <a:pt x="62" y="196"/>
                    <a:pt x="229" y="322"/>
                    <a:pt x="359" y="323"/>
                  </a:cubicBezTo>
                  <a:close/>
                </a:path>
              </a:pathLst>
            </a:custGeom>
            <a:solidFill>
              <a:srgbClr val="FFFFFF">
                <a:alpha val="100000"/>
              </a:srgbClr>
            </a:solidFill>
            <a:ln w="9525">
              <a:noFill/>
            </a:ln>
          </p:spPr>
          <p:txBody>
            <a:bodyPr/>
            <a:lstStyle/>
            <a:p>
              <a:endParaRPr lang="zh-CN" altLang="en-US"/>
            </a:p>
          </p:txBody>
        </p:sp>
        <p:sp>
          <p:nvSpPr>
            <p:cNvPr id="94279" name="isḷíďè"/>
            <p:cNvSpPr/>
            <p:nvPr/>
          </p:nvSpPr>
          <p:spPr>
            <a:xfrm>
              <a:off x="4434782" y="4619722"/>
              <a:ext cx="226428" cy="109305"/>
            </a:xfrm>
            <a:custGeom>
              <a:avLst/>
              <a:gdLst/>
              <a:ahLst/>
              <a:cxnLst>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84" h="376">
                  <a:moveTo>
                    <a:pt x="781" y="5"/>
                  </a:moveTo>
                  <a:cubicBezTo>
                    <a:pt x="778" y="2"/>
                    <a:pt x="774" y="0"/>
                    <a:pt x="770" y="0"/>
                  </a:cubicBezTo>
                  <a:cubicBezTo>
                    <a:pt x="14" y="0"/>
                    <a:pt x="14" y="0"/>
                    <a:pt x="14" y="0"/>
                  </a:cubicBezTo>
                  <a:cubicBezTo>
                    <a:pt x="10" y="0"/>
                    <a:pt x="6" y="2"/>
                    <a:pt x="4" y="5"/>
                  </a:cubicBezTo>
                  <a:cubicBezTo>
                    <a:pt x="1" y="9"/>
                    <a:pt x="0" y="13"/>
                    <a:pt x="1" y="17"/>
                  </a:cubicBezTo>
                  <a:cubicBezTo>
                    <a:pt x="63" y="248"/>
                    <a:pt x="248" y="375"/>
                    <a:pt x="391" y="376"/>
                  </a:cubicBezTo>
                  <a:cubicBezTo>
                    <a:pt x="540" y="375"/>
                    <a:pt x="723" y="251"/>
                    <a:pt x="783" y="17"/>
                  </a:cubicBezTo>
                  <a:cubicBezTo>
                    <a:pt x="784" y="13"/>
                    <a:pt x="783" y="9"/>
                    <a:pt x="781" y="5"/>
                  </a:cubicBezTo>
                  <a:close/>
                  <a:moveTo>
                    <a:pt x="391" y="350"/>
                  </a:moveTo>
                  <a:cubicBezTo>
                    <a:pt x="261" y="348"/>
                    <a:pt x="94" y="235"/>
                    <a:pt x="32" y="27"/>
                  </a:cubicBezTo>
                  <a:cubicBezTo>
                    <a:pt x="753" y="27"/>
                    <a:pt x="753" y="27"/>
                    <a:pt x="753" y="27"/>
                  </a:cubicBezTo>
                  <a:cubicBezTo>
                    <a:pt x="692" y="237"/>
                    <a:pt x="526" y="348"/>
                    <a:pt x="391" y="350"/>
                  </a:cubicBezTo>
                  <a:close/>
                </a:path>
              </a:pathLst>
            </a:custGeom>
            <a:solidFill>
              <a:srgbClr val="E3415D">
                <a:alpha val="100000"/>
              </a:srgbClr>
            </a:solidFill>
            <a:ln w="9525">
              <a:noFill/>
            </a:ln>
          </p:spPr>
          <p:txBody>
            <a:bodyPr/>
            <a:lstStyle/>
            <a:p>
              <a:endParaRPr lang="zh-CN" altLang="en-US"/>
            </a:p>
          </p:txBody>
        </p:sp>
        <p:sp>
          <p:nvSpPr>
            <p:cNvPr id="94280" name="îśḻïḍê"/>
            <p:cNvSpPr/>
            <p:nvPr/>
          </p:nvSpPr>
          <p:spPr>
            <a:xfrm>
              <a:off x="4451060" y="4648954"/>
              <a:ext cx="193871" cy="53381"/>
            </a:xfrm>
            <a:custGeom>
              <a:avLst/>
              <a:gdLst/>
              <a:ahLst/>
              <a:cxnLst>
                <a:cxn ang="0">
                  <a:pos x="2147483646" y="0"/>
                </a:cxn>
                <a:cxn ang="0">
                  <a:pos x="0" y="0"/>
                </a:cxn>
                <a:cxn ang="0">
                  <a:pos x="2147483646" y="2147483646"/>
                </a:cxn>
                <a:cxn ang="0">
                  <a:pos x="2147483646" y="2147483646"/>
                </a:cxn>
                <a:cxn ang="0">
                  <a:pos x="2147483646" y="0"/>
                </a:cxn>
              </a:cxnLst>
              <a:rect l="0" t="0" r="0" b="0"/>
              <a:pathLst>
                <a:path w="668" h="188">
                  <a:moveTo>
                    <a:pt x="668" y="0"/>
                  </a:moveTo>
                  <a:cubicBezTo>
                    <a:pt x="0" y="0"/>
                    <a:pt x="0" y="0"/>
                    <a:pt x="0" y="0"/>
                  </a:cubicBezTo>
                  <a:cubicBezTo>
                    <a:pt x="30" y="80"/>
                    <a:pt x="100" y="148"/>
                    <a:pt x="150" y="188"/>
                  </a:cubicBezTo>
                  <a:cubicBezTo>
                    <a:pt x="519" y="188"/>
                    <a:pt x="519" y="188"/>
                    <a:pt x="519" y="188"/>
                  </a:cubicBezTo>
                  <a:cubicBezTo>
                    <a:pt x="578" y="148"/>
                    <a:pt x="634" y="80"/>
                    <a:pt x="668" y="0"/>
                  </a:cubicBezTo>
                  <a:close/>
                </a:path>
              </a:pathLst>
            </a:custGeom>
            <a:solidFill>
              <a:srgbClr val="F5969D">
                <a:alpha val="100000"/>
              </a:srgbClr>
            </a:solidFill>
            <a:ln w="9525">
              <a:noFill/>
            </a:ln>
          </p:spPr>
          <p:txBody>
            <a:bodyPr/>
            <a:lstStyle/>
            <a:p>
              <a:endParaRPr lang="zh-CN" altLang="en-US"/>
            </a:p>
          </p:txBody>
        </p:sp>
        <p:sp>
          <p:nvSpPr>
            <p:cNvPr id="94281" name="íṥ1íďe"/>
            <p:cNvSpPr/>
            <p:nvPr/>
          </p:nvSpPr>
          <p:spPr>
            <a:xfrm>
              <a:off x="4064800" y="3545741"/>
              <a:ext cx="1038909" cy="142223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594" h="4924">
                  <a:moveTo>
                    <a:pt x="2220" y="1621"/>
                  </a:moveTo>
                  <a:cubicBezTo>
                    <a:pt x="2220" y="1621"/>
                    <a:pt x="1311" y="2061"/>
                    <a:pt x="806" y="2111"/>
                  </a:cubicBezTo>
                  <a:cubicBezTo>
                    <a:pt x="806" y="2111"/>
                    <a:pt x="438" y="2168"/>
                    <a:pt x="470" y="2591"/>
                  </a:cubicBezTo>
                  <a:cubicBezTo>
                    <a:pt x="502" y="3014"/>
                    <a:pt x="615" y="3534"/>
                    <a:pt x="639" y="3600"/>
                  </a:cubicBezTo>
                  <a:cubicBezTo>
                    <a:pt x="679" y="3708"/>
                    <a:pt x="839" y="4572"/>
                    <a:pt x="594" y="4863"/>
                  </a:cubicBezTo>
                  <a:cubicBezTo>
                    <a:pt x="594" y="4863"/>
                    <a:pt x="711" y="4063"/>
                    <a:pt x="458" y="3829"/>
                  </a:cubicBezTo>
                  <a:cubicBezTo>
                    <a:pt x="458" y="3829"/>
                    <a:pt x="42" y="3175"/>
                    <a:pt x="0" y="2460"/>
                  </a:cubicBezTo>
                  <a:cubicBezTo>
                    <a:pt x="0" y="2460"/>
                    <a:pt x="3" y="1265"/>
                    <a:pt x="647" y="725"/>
                  </a:cubicBezTo>
                  <a:cubicBezTo>
                    <a:pt x="647" y="725"/>
                    <a:pt x="1450" y="0"/>
                    <a:pt x="2577" y="593"/>
                  </a:cubicBezTo>
                  <a:cubicBezTo>
                    <a:pt x="2577" y="593"/>
                    <a:pt x="3164" y="821"/>
                    <a:pt x="3420" y="1706"/>
                  </a:cubicBezTo>
                  <a:cubicBezTo>
                    <a:pt x="3420" y="1706"/>
                    <a:pt x="3594" y="2076"/>
                    <a:pt x="3199" y="2954"/>
                  </a:cubicBezTo>
                  <a:cubicBezTo>
                    <a:pt x="2805" y="3832"/>
                    <a:pt x="2837" y="3910"/>
                    <a:pt x="2801" y="4063"/>
                  </a:cubicBezTo>
                  <a:cubicBezTo>
                    <a:pt x="2801" y="4063"/>
                    <a:pt x="2734" y="4600"/>
                    <a:pt x="3025" y="4924"/>
                  </a:cubicBezTo>
                  <a:cubicBezTo>
                    <a:pt x="3025" y="4924"/>
                    <a:pt x="2339" y="4214"/>
                    <a:pt x="2612" y="3783"/>
                  </a:cubicBezTo>
                  <a:cubicBezTo>
                    <a:pt x="2886" y="3353"/>
                    <a:pt x="2922" y="2811"/>
                    <a:pt x="2912" y="2714"/>
                  </a:cubicBezTo>
                  <a:cubicBezTo>
                    <a:pt x="2912" y="2714"/>
                    <a:pt x="2838" y="1717"/>
                    <a:pt x="2220" y="1621"/>
                  </a:cubicBezTo>
                  <a:close/>
                </a:path>
              </a:pathLst>
            </a:custGeom>
            <a:solidFill>
              <a:srgbClr val="A83623">
                <a:alpha val="100000"/>
              </a:srgbClr>
            </a:solidFill>
            <a:ln w="9525">
              <a:noFill/>
            </a:ln>
          </p:spPr>
          <p:txBody>
            <a:bodyPr/>
            <a:lstStyle/>
            <a:p>
              <a:endParaRPr lang="zh-CN" altLang="en-US"/>
            </a:p>
          </p:txBody>
        </p:sp>
        <p:sp>
          <p:nvSpPr>
            <p:cNvPr id="94282" name="iŝlíḓê"/>
            <p:cNvSpPr/>
            <p:nvPr/>
          </p:nvSpPr>
          <p:spPr>
            <a:xfrm>
              <a:off x="4169874" y="4218091"/>
              <a:ext cx="765123" cy="263093"/>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2650" h="909">
                  <a:moveTo>
                    <a:pt x="2647" y="60"/>
                  </a:moveTo>
                  <a:cubicBezTo>
                    <a:pt x="2647" y="89"/>
                    <a:pt x="2646" y="118"/>
                    <a:pt x="2647" y="147"/>
                  </a:cubicBezTo>
                  <a:cubicBezTo>
                    <a:pt x="2650" y="188"/>
                    <a:pt x="2647" y="224"/>
                    <a:pt x="2600" y="243"/>
                  </a:cubicBezTo>
                  <a:cubicBezTo>
                    <a:pt x="2586" y="249"/>
                    <a:pt x="2575" y="271"/>
                    <a:pt x="2571" y="288"/>
                  </a:cubicBezTo>
                  <a:cubicBezTo>
                    <a:pt x="2546" y="389"/>
                    <a:pt x="2523" y="490"/>
                    <a:pt x="2499" y="590"/>
                  </a:cubicBezTo>
                  <a:cubicBezTo>
                    <a:pt x="2494" y="613"/>
                    <a:pt x="2485" y="635"/>
                    <a:pt x="2479" y="657"/>
                  </a:cubicBezTo>
                  <a:cubicBezTo>
                    <a:pt x="2453" y="758"/>
                    <a:pt x="2384" y="813"/>
                    <a:pt x="2288" y="848"/>
                  </a:cubicBezTo>
                  <a:cubicBezTo>
                    <a:pt x="2177" y="890"/>
                    <a:pt x="2061" y="900"/>
                    <a:pt x="1947" y="887"/>
                  </a:cubicBezTo>
                  <a:cubicBezTo>
                    <a:pt x="1770" y="866"/>
                    <a:pt x="1620" y="786"/>
                    <a:pt x="1529" y="624"/>
                  </a:cubicBezTo>
                  <a:cubicBezTo>
                    <a:pt x="1488" y="550"/>
                    <a:pt x="1454" y="472"/>
                    <a:pt x="1425" y="393"/>
                  </a:cubicBezTo>
                  <a:cubicBezTo>
                    <a:pt x="1401" y="329"/>
                    <a:pt x="1362" y="300"/>
                    <a:pt x="1297" y="306"/>
                  </a:cubicBezTo>
                  <a:cubicBezTo>
                    <a:pt x="1247" y="311"/>
                    <a:pt x="1228" y="324"/>
                    <a:pt x="1211" y="373"/>
                  </a:cubicBezTo>
                  <a:cubicBezTo>
                    <a:pt x="1179" y="465"/>
                    <a:pt x="1151" y="559"/>
                    <a:pt x="1099" y="643"/>
                  </a:cubicBezTo>
                  <a:cubicBezTo>
                    <a:pt x="1021" y="767"/>
                    <a:pt x="913" y="842"/>
                    <a:pt x="771" y="880"/>
                  </a:cubicBezTo>
                  <a:cubicBezTo>
                    <a:pt x="661" y="909"/>
                    <a:pt x="551" y="903"/>
                    <a:pt x="447" y="879"/>
                  </a:cubicBezTo>
                  <a:cubicBezTo>
                    <a:pt x="326" y="851"/>
                    <a:pt x="212" y="790"/>
                    <a:pt x="177" y="648"/>
                  </a:cubicBezTo>
                  <a:cubicBezTo>
                    <a:pt x="152" y="547"/>
                    <a:pt x="121" y="449"/>
                    <a:pt x="93" y="349"/>
                  </a:cubicBezTo>
                  <a:cubicBezTo>
                    <a:pt x="83" y="310"/>
                    <a:pt x="69" y="275"/>
                    <a:pt x="32" y="251"/>
                  </a:cubicBezTo>
                  <a:cubicBezTo>
                    <a:pt x="20" y="243"/>
                    <a:pt x="11" y="224"/>
                    <a:pt x="9" y="208"/>
                  </a:cubicBezTo>
                  <a:cubicBezTo>
                    <a:pt x="4" y="175"/>
                    <a:pt x="5" y="141"/>
                    <a:pt x="2" y="107"/>
                  </a:cubicBezTo>
                  <a:cubicBezTo>
                    <a:pt x="0" y="85"/>
                    <a:pt x="9" y="75"/>
                    <a:pt x="30" y="73"/>
                  </a:cubicBezTo>
                  <a:cubicBezTo>
                    <a:pt x="193" y="53"/>
                    <a:pt x="355" y="27"/>
                    <a:pt x="519" y="14"/>
                  </a:cubicBezTo>
                  <a:cubicBezTo>
                    <a:pt x="692" y="0"/>
                    <a:pt x="863" y="31"/>
                    <a:pt x="1033" y="63"/>
                  </a:cubicBezTo>
                  <a:cubicBezTo>
                    <a:pt x="1105" y="76"/>
                    <a:pt x="1177" y="97"/>
                    <a:pt x="1250" y="108"/>
                  </a:cubicBezTo>
                  <a:cubicBezTo>
                    <a:pt x="1355" y="125"/>
                    <a:pt x="1456" y="93"/>
                    <a:pt x="1557" y="71"/>
                  </a:cubicBezTo>
                  <a:cubicBezTo>
                    <a:pt x="1714" y="37"/>
                    <a:pt x="1872" y="2"/>
                    <a:pt x="2033" y="2"/>
                  </a:cubicBezTo>
                  <a:cubicBezTo>
                    <a:pt x="2166" y="1"/>
                    <a:pt x="2300" y="14"/>
                    <a:pt x="2434" y="22"/>
                  </a:cubicBezTo>
                  <a:cubicBezTo>
                    <a:pt x="2486" y="26"/>
                    <a:pt x="2538" y="33"/>
                    <a:pt x="2590" y="41"/>
                  </a:cubicBezTo>
                  <a:cubicBezTo>
                    <a:pt x="2609" y="44"/>
                    <a:pt x="2627" y="53"/>
                    <a:pt x="2647" y="60"/>
                  </a:cubicBezTo>
                  <a:close/>
                  <a:moveTo>
                    <a:pt x="2455" y="238"/>
                  </a:moveTo>
                  <a:cubicBezTo>
                    <a:pt x="2455" y="238"/>
                    <a:pt x="2378" y="99"/>
                    <a:pt x="2290" y="80"/>
                  </a:cubicBezTo>
                  <a:cubicBezTo>
                    <a:pt x="2132" y="45"/>
                    <a:pt x="1972" y="48"/>
                    <a:pt x="1814" y="76"/>
                  </a:cubicBezTo>
                  <a:cubicBezTo>
                    <a:pt x="1747" y="88"/>
                    <a:pt x="1680" y="107"/>
                    <a:pt x="1617" y="132"/>
                  </a:cubicBezTo>
                  <a:cubicBezTo>
                    <a:pt x="1536" y="164"/>
                    <a:pt x="1496" y="231"/>
                    <a:pt x="1499" y="309"/>
                  </a:cubicBezTo>
                  <a:cubicBezTo>
                    <a:pt x="1502" y="406"/>
                    <a:pt x="1527" y="498"/>
                    <a:pt x="1576" y="581"/>
                  </a:cubicBezTo>
                  <a:cubicBezTo>
                    <a:pt x="1637" y="685"/>
                    <a:pt x="1704" y="783"/>
                    <a:pt x="1840" y="807"/>
                  </a:cubicBezTo>
                  <a:cubicBezTo>
                    <a:pt x="1950" y="826"/>
                    <a:pt x="2059" y="840"/>
                    <a:pt x="2169" y="820"/>
                  </a:cubicBezTo>
                  <a:cubicBezTo>
                    <a:pt x="2315" y="794"/>
                    <a:pt x="2414" y="713"/>
                    <a:pt x="2444" y="564"/>
                  </a:cubicBezTo>
                  <a:cubicBezTo>
                    <a:pt x="2459" y="488"/>
                    <a:pt x="2464" y="410"/>
                    <a:pt x="2471" y="333"/>
                  </a:cubicBezTo>
                  <a:cubicBezTo>
                    <a:pt x="2473" y="311"/>
                    <a:pt x="2462" y="257"/>
                    <a:pt x="2462" y="257"/>
                  </a:cubicBezTo>
                  <a:lnTo>
                    <a:pt x="2455" y="238"/>
                  </a:lnTo>
                  <a:close/>
                  <a:moveTo>
                    <a:pt x="616" y="56"/>
                  </a:moveTo>
                  <a:cubicBezTo>
                    <a:pt x="532" y="67"/>
                    <a:pt x="446" y="72"/>
                    <a:pt x="365" y="92"/>
                  </a:cubicBezTo>
                  <a:cubicBezTo>
                    <a:pt x="255" y="120"/>
                    <a:pt x="199" y="185"/>
                    <a:pt x="190" y="292"/>
                  </a:cubicBezTo>
                  <a:cubicBezTo>
                    <a:pt x="181" y="406"/>
                    <a:pt x="201" y="517"/>
                    <a:pt x="240" y="624"/>
                  </a:cubicBezTo>
                  <a:cubicBezTo>
                    <a:pt x="273" y="715"/>
                    <a:pt x="336" y="777"/>
                    <a:pt x="430" y="804"/>
                  </a:cubicBezTo>
                  <a:cubicBezTo>
                    <a:pt x="494" y="822"/>
                    <a:pt x="560" y="840"/>
                    <a:pt x="626" y="846"/>
                  </a:cubicBezTo>
                  <a:cubicBezTo>
                    <a:pt x="711" y="853"/>
                    <a:pt x="795" y="838"/>
                    <a:pt x="868" y="793"/>
                  </a:cubicBezTo>
                  <a:cubicBezTo>
                    <a:pt x="1007" y="708"/>
                    <a:pt x="1088" y="582"/>
                    <a:pt x="1116" y="422"/>
                  </a:cubicBezTo>
                  <a:cubicBezTo>
                    <a:pt x="1124" y="377"/>
                    <a:pt x="1130" y="329"/>
                    <a:pt x="1124" y="284"/>
                  </a:cubicBezTo>
                  <a:cubicBezTo>
                    <a:pt x="1111" y="193"/>
                    <a:pt x="1050" y="141"/>
                    <a:pt x="965" y="113"/>
                  </a:cubicBezTo>
                  <a:cubicBezTo>
                    <a:pt x="852" y="76"/>
                    <a:pt x="735" y="64"/>
                    <a:pt x="616" y="56"/>
                  </a:cubicBezTo>
                  <a:close/>
                </a:path>
              </a:pathLst>
            </a:custGeom>
            <a:solidFill>
              <a:srgbClr val="272727">
                <a:alpha val="100000"/>
              </a:srgbClr>
            </a:solidFill>
            <a:ln w="9525">
              <a:noFill/>
            </a:ln>
          </p:spPr>
          <p:txBody>
            <a:bodyPr/>
            <a:lstStyle/>
            <a:p>
              <a:endParaRPr lang="zh-CN" altLang="en-US"/>
            </a:p>
          </p:txBody>
        </p:sp>
        <p:sp>
          <p:nvSpPr>
            <p:cNvPr id="94283" name="î$ļiḋé"/>
            <p:cNvSpPr/>
            <p:nvPr/>
          </p:nvSpPr>
          <p:spPr>
            <a:xfrm>
              <a:off x="4162475" y="3764350"/>
              <a:ext cx="809520" cy="391463"/>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2804" h="1355">
                  <a:moveTo>
                    <a:pt x="1494" y="3"/>
                  </a:moveTo>
                  <a:cubicBezTo>
                    <a:pt x="1470" y="4"/>
                    <a:pt x="1447" y="3"/>
                    <a:pt x="1423" y="2"/>
                  </a:cubicBezTo>
                  <a:cubicBezTo>
                    <a:pt x="1423" y="2"/>
                    <a:pt x="1423" y="2"/>
                    <a:pt x="1423" y="2"/>
                  </a:cubicBezTo>
                  <a:cubicBezTo>
                    <a:pt x="1423" y="2"/>
                    <a:pt x="1422" y="2"/>
                    <a:pt x="1421" y="2"/>
                  </a:cubicBezTo>
                  <a:cubicBezTo>
                    <a:pt x="1420" y="2"/>
                    <a:pt x="1419" y="2"/>
                    <a:pt x="1419" y="2"/>
                  </a:cubicBezTo>
                  <a:cubicBezTo>
                    <a:pt x="1419" y="2"/>
                    <a:pt x="1419" y="2"/>
                    <a:pt x="1419" y="2"/>
                  </a:cubicBezTo>
                  <a:cubicBezTo>
                    <a:pt x="1395" y="3"/>
                    <a:pt x="1372" y="4"/>
                    <a:pt x="1349" y="3"/>
                  </a:cubicBezTo>
                  <a:cubicBezTo>
                    <a:pt x="1155" y="0"/>
                    <a:pt x="232" y="75"/>
                    <a:pt x="0" y="1355"/>
                  </a:cubicBezTo>
                  <a:cubicBezTo>
                    <a:pt x="83" y="1355"/>
                    <a:pt x="83" y="1355"/>
                    <a:pt x="83" y="1355"/>
                  </a:cubicBezTo>
                  <a:cubicBezTo>
                    <a:pt x="83" y="1355"/>
                    <a:pt x="249" y="514"/>
                    <a:pt x="1058" y="296"/>
                  </a:cubicBezTo>
                  <a:cubicBezTo>
                    <a:pt x="1121" y="279"/>
                    <a:pt x="1374" y="264"/>
                    <a:pt x="1419" y="266"/>
                  </a:cubicBezTo>
                  <a:cubicBezTo>
                    <a:pt x="1585" y="273"/>
                    <a:pt x="1670" y="267"/>
                    <a:pt x="1784" y="309"/>
                  </a:cubicBezTo>
                  <a:cubicBezTo>
                    <a:pt x="2573" y="596"/>
                    <a:pt x="2715" y="1355"/>
                    <a:pt x="2715" y="1355"/>
                  </a:cubicBezTo>
                  <a:cubicBezTo>
                    <a:pt x="2804" y="1355"/>
                    <a:pt x="2804" y="1355"/>
                    <a:pt x="2804" y="1355"/>
                  </a:cubicBezTo>
                  <a:cubicBezTo>
                    <a:pt x="2463" y="51"/>
                    <a:pt x="1687" y="0"/>
                    <a:pt x="1494" y="3"/>
                  </a:cubicBezTo>
                  <a:close/>
                </a:path>
              </a:pathLst>
            </a:custGeom>
            <a:solidFill>
              <a:srgbClr val="0D3341">
                <a:alpha val="100000"/>
              </a:srgbClr>
            </a:solidFill>
            <a:ln w="9525">
              <a:noFill/>
            </a:ln>
          </p:spPr>
          <p:txBody>
            <a:bodyPr/>
            <a:lstStyle/>
            <a:p>
              <a:endParaRPr lang="zh-CN" altLang="en-US"/>
            </a:p>
          </p:txBody>
        </p:sp>
        <p:sp>
          <p:nvSpPr>
            <p:cNvPr id="94284" name="íşlîḓê"/>
            <p:cNvSpPr/>
            <p:nvPr/>
          </p:nvSpPr>
          <p:spPr>
            <a:xfrm>
              <a:off x="4431822" y="4767156"/>
              <a:ext cx="309304" cy="209712"/>
            </a:xfrm>
            <a:custGeom>
              <a:avLst/>
              <a:gdLst/>
              <a:ahLst/>
              <a:cxnLst>
                <a:cxn ang="0">
                  <a:pos x="2147483646" y="2147483646"/>
                </a:cxn>
                <a:cxn ang="0">
                  <a:pos x="2147483646" y="2147483646"/>
                </a:cxn>
                <a:cxn ang="0">
                  <a:pos x="2147483646" y="0"/>
                </a:cxn>
                <a:cxn ang="0">
                  <a:pos x="0" y="2147483646"/>
                </a:cxn>
                <a:cxn ang="0">
                  <a:pos x="2147483646" y="2147483646"/>
                </a:cxn>
              </a:cxnLst>
              <a:rect l="0" t="0" r="0" b="0"/>
              <a:pathLst>
                <a:path w="1071" h="724">
                  <a:moveTo>
                    <a:pt x="21" y="145"/>
                  </a:moveTo>
                  <a:cubicBezTo>
                    <a:pt x="1071" y="724"/>
                    <a:pt x="1071" y="724"/>
                    <a:pt x="1071" y="724"/>
                  </a:cubicBezTo>
                  <a:cubicBezTo>
                    <a:pt x="1071" y="724"/>
                    <a:pt x="822" y="487"/>
                    <a:pt x="854" y="0"/>
                  </a:cubicBezTo>
                  <a:cubicBezTo>
                    <a:pt x="854" y="0"/>
                    <a:pt x="438" y="228"/>
                    <a:pt x="0" y="18"/>
                  </a:cubicBezTo>
                  <a:cubicBezTo>
                    <a:pt x="0" y="18"/>
                    <a:pt x="18" y="93"/>
                    <a:pt x="21" y="145"/>
                  </a:cubicBezTo>
                  <a:close/>
                </a:path>
              </a:pathLst>
            </a:custGeom>
            <a:solidFill>
              <a:srgbClr val="D2AF94">
                <a:alpha val="100000"/>
              </a:srgbClr>
            </a:solidFill>
            <a:ln w="9525">
              <a:noFill/>
            </a:ln>
          </p:spPr>
          <p:txBody>
            <a:bodyPr/>
            <a:lstStyle/>
            <a:p>
              <a:endParaRPr lang="zh-CN" altLang="en-US"/>
            </a:p>
          </p:txBody>
        </p:sp>
        <p:sp>
          <p:nvSpPr>
            <p:cNvPr id="94285" name="iṡľîḑé"/>
            <p:cNvSpPr/>
            <p:nvPr/>
          </p:nvSpPr>
          <p:spPr>
            <a:xfrm>
              <a:off x="3777694" y="5050584"/>
              <a:ext cx="1548005" cy="679976"/>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0"/>
                </a:cxn>
                <a:cxn ang="0">
                  <a:pos x="2147483646" y="2147483646"/>
                </a:cxn>
                <a:cxn ang="0">
                  <a:pos x="2147483646" y="2147483646"/>
                </a:cxn>
                <a:cxn ang="0">
                  <a:pos x="0" y="2147483646"/>
                </a:cxn>
                <a:cxn ang="0">
                  <a:pos x="2147483646" y="2147483646"/>
                </a:cxn>
                <a:cxn ang="0">
                  <a:pos x="2147483646" y="2147483646"/>
                </a:cxn>
              </a:cxnLst>
              <a:rect l="0" t="0" r="0" b="0"/>
              <a:pathLst>
                <a:path w="5358" h="2354">
                  <a:moveTo>
                    <a:pt x="1218" y="1907"/>
                  </a:moveTo>
                  <a:cubicBezTo>
                    <a:pt x="1219" y="1908"/>
                    <a:pt x="1219" y="1909"/>
                    <a:pt x="1219" y="1909"/>
                  </a:cubicBezTo>
                  <a:cubicBezTo>
                    <a:pt x="1245" y="2354"/>
                    <a:pt x="1245" y="2354"/>
                    <a:pt x="1245" y="2354"/>
                  </a:cubicBezTo>
                  <a:cubicBezTo>
                    <a:pt x="4121" y="2354"/>
                    <a:pt x="4121" y="2354"/>
                    <a:pt x="4121" y="2354"/>
                  </a:cubicBezTo>
                  <a:cubicBezTo>
                    <a:pt x="4142" y="1913"/>
                    <a:pt x="4142" y="1913"/>
                    <a:pt x="4142" y="1913"/>
                  </a:cubicBezTo>
                  <a:cubicBezTo>
                    <a:pt x="4298" y="2354"/>
                    <a:pt x="4298" y="2354"/>
                    <a:pt x="4298" y="2354"/>
                  </a:cubicBezTo>
                  <a:cubicBezTo>
                    <a:pt x="5358" y="2354"/>
                    <a:pt x="5358" y="2354"/>
                    <a:pt x="5358" y="2354"/>
                  </a:cubicBezTo>
                  <a:cubicBezTo>
                    <a:pt x="4793" y="671"/>
                    <a:pt x="4793" y="671"/>
                    <a:pt x="4793" y="671"/>
                  </a:cubicBezTo>
                  <a:cubicBezTo>
                    <a:pt x="4788" y="659"/>
                    <a:pt x="4783" y="647"/>
                    <a:pt x="4777" y="635"/>
                  </a:cubicBezTo>
                  <a:cubicBezTo>
                    <a:pt x="4643" y="266"/>
                    <a:pt x="4293" y="0"/>
                    <a:pt x="3884" y="0"/>
                  </a:cubicBezTo>
                  <a:cubicBezTo>
                    <a:pt x="3204" y="126"/>
                    <a:pt x="3204" y="126"/>
                    <a:pt x="3204" y="126"/>
                  </a:cubicBezTo>
                  <a:cubicBezTo>
                    <a:pt x="2862" y="189"/>
                    <a:pt x="2510" y="189"/>
                    <a:pt x="2167" y="127"/>
                  </a:cubicBezTo>
                  <a:cubicBezTo>
                    <a:pt x="1474" y="0"/>
                    <a:pt x="1474" y="0"/>
                    <a:pt x="1474" y="0"/>
                  </a:cubicBezTo>
                  <a:cubicBezTo>
                    <a:pt x="1066" y="0"/>
                    <a:pt x="715" y="266"/>
                    <a:pt x="581" y="635"/>
                  </a:cubicBezTo>
                  <a:cubicBezTo>
                    <a:pt x="575" y="647"/>
                    <a:pt x="570" y="659"/>
                    <a:pt x="565" y="671"/>
                  </a:cubicBezTo>
                  <a:cubicBezTo>
                    <a:pt x="0" y="2354"/>
                    <a:pt x="0" y="2354"/>
                    <a:pt x="0" y="2354"/>
                  </a:cubicBezTo>
                  <a:cubicBezTo>
                    <a:pt x="1059" y="2354"/>
                    <a:pt x="1059" y="2354"/>
                    <a:pt x="1059" y="2354"/>
                  </a:cubicBezTo>
                  <a:lnTo>
                    <a:pt x="1218" y="1907"/>
                  </a:lnTo>
                  <a:close/>
                </a:path>
              </a:pathLst>
            </a:custGeom>
            <a:solidFill>
              <a:srgbClr val="4B5059">
                <a:alpha val="100000"/>
              </a:srgbClr>
            </a:solidFill>
            <a:ln w="9525">
              <a:noFill/>
            </a:ln>
          </p:spPr>
          <p:txBody>
            <a:bodyPr/>
            <a:lstStyle/>
            <a:p>
              <a:endParaRPr lang="zh-CN" altLang="en-US"/>
            </a:p>
          </p:txBody>
        </p:sp>
        <p:sp>
          <p:nvSpPr>
            <p:cNvPr id="94286" name="iṥľîḍè"/>
            <p:cNvSpPr/>
            <p:nvPr/>
          </p:nvSpPr>
          <p:spPr>
            <a:xfrm>
              <a:off x="4393344" y="4338834"/>
              <a:ext cx="19239" cy="19065"/>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87" name="îśḷïḓè"/>
            <p:cNvSpPr/>
            <p:nvPr/>
          </p:nvSpPr>
          <p:spPr>
            <a:xfrm>
              <a:off x="4730767" y="4338834"/>
              <a:ext cx="17759" cy="19065"/>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88" name="îşlïďê"/>
            <p:cNvSpPr/>
            <p:nvPr/>
          </p:nvSpPr>
          <p:spPr>
            <a:xfrm>
              <a:off x="7329521" y="4110057"/>
              <a:ext cx="802121" cy="1067625"/>
            </a:xfrm>
            <a:prstGeom prst="rect">
              <a:avLst/>
            </a:prstGeom>
            <a:solidFill>
              <a:srgbClr val="A83623"/>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89" name="ïṣ1íḍè"/>
            <p:cNvSpPr/>
            <p:nvPr/>
          </p:nvSpPr>
          <p:spPr>
            <a:xfrm>
              <a:off x="7397597" y="3899074"/>
              <a:ext cx="704446" cy="913837"/>
            </a:xfrm>
            <a:prstGeom prst="ellipse">
              <a:avLst/>
            </a:prstGeom>
            <a:solidFill>
              <a:srgbClr val="EFD4B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90" name="îṣḷiḋè"/>
            <p:cNvSpPr/>
            <p:nvPr/>
          </p:nvSpPr>
          <p:spPr>
            <a:xfrm>
              <a:off x="7394637" y="3904158"/>
              <a:ext cx="355183" cy="908753"/>
            </a:xfrm>
            <a:custGeom>
              <a:avLst/>
              <a:gdLst/>
              <a:ahLst/>
              <a:cxnLst>
                <a:cxn ang="0">
                  <a:pos x="2147483646" y="2147483646"/>
                </a:cxn>
                <a:cxn ang="0">
                  <a:pos x="2147483646" y="2147483646"/>
                </a:cxn>
                <a:cxn ang="0">
                  <a:pos x="0" y="2147483646"/>
                </a:cxn>
                <a:cxn ang="0">
                  <a:pos x="2147483646" y="2147483646"/>
                </a:cxn>
              </a:cxnLst>
              <a:rect l="0" t="0" r="0" b="0"/>
              <a:pathLst>
                <a:path w="1226" h="3150">
                  <a:moveTo>
                    <a:pt x="1220" y="1"/>
                  </a:moveTo>
                  <a:cubicBezTo>
                    <a:pt x="1226" y="3150"/>
                    <a:pt x="1226" y="3150"/>
                    <a:pt x="1226" y="3150"/>
                  </a:cubicBezTo>
                  <a:cubicBezTo>
                    <a:pt x="552" y="3150"/>
                    <a:pt x="0" y="2456"/>
                    <a:pt x="0" y="1582"/>
                  </a:cubicBezTo>
                  <a:cubicBezTo>
                    <a:pt x="0" y="709"/>
                    <a:pt x="546" y="0"/>
                    <a:pt x="1220" y="1"/>
                  </a:cubicBezTo>
                  <a:close/>
                </a:path>
              </a:pathLst>
            </a:custGeom>
            <a:solidFill>
              <a:srgbClr val="DDBA9E">
                <a:alpha val="100000"/>
              </a:srgbClr>
            </a:solidFill>
            <a:ln w="9525">
              <a:noFill/>
            </a:ln>
          </p:spPr>
          <p:txBody>
            <a:bodyPr/>
            <a:lstStyle/>
            <a:p>
              <a:endParaRPr lang="zh-CN" altLang="en-US"/>
            </a:p>
          </p:txBody>
        </p:sp>
        <p:sp>
          <p:nvSpPr>
            <p:cNvPr id="94291" name="îṡlîḋè"/>
            <p:cNvSpPr/>
            <p:nvPr/>
          </p:nvSpPr>
          <p:spPr>
            <a:xfrm>
              <a:off x="7489353" y="4319770"/>
              <a:ext cx="177591" cy="99137"/>
            </a:xfrm>
            <a:custGeom>
              <a:avLst/>
              <a:gdLst/>
              <a:ahLst/>
              <a:cxnLst>
                <a:cxn ang="0">
                  <a:pos x="2147483646" y="2147483646"/>
                </a:cxn>
                <a:cxn ang="0">
                  <a:pos x="2147483646" y="2147483646"/>
                </a:cxn>
                <a:cxn ang="0">
                  <a:pos x="0" y="2147483646"/>
                </a:cxn>
                <a:cxn ang="0">
                  <a:pos x="2147483646" y="0"/>
                </a:cxn>
                <a:cxn ang="0">
                  <a:pos x="2147483646" y="2147483646"/>
                </a:cxn>
              </a:cxnLst>
              <a:rect l="0" t="0" r="0" b="0"/>
              <a:pathLst>
                <a:path w="611" h="340">
                  <a:moveTo>
                    <a:pt x="611" y="170"/>
                  </a:moveTo>
                  <a:cubicBezTo>
                    <a:pt x="611" y="170"/>
                    <a:pt x="475" y="340"/>
                    <a:pt x="305" y="340"/>
                  </a:cubicBezTo>
                  <a:cubicBezTo>
                    <a:pt x="137" y="340"/>
                    <a:pt x="0" y="170"/>
                    <a:pt x="0" y="170"/>
                  </a:cubicBezTo>
                  <a:cubicBezTo>
                    <a:pt x="0" y="170"/>
                    <a:pt x="137" y="0"/>
                    <a:pt x="305" y="0"/>
                  </a:cubicBezTo>
                  <a:cubicBezTo>
                    <a:pt x="475" y="0"/>
                    <a:pt x="611" y="170"/>
                    <a:pt x="611" y="170"/>
                  </a:cubicBezTo>
                  <a:close/>
                </a:path>
              </a:pathLst>
            </a:custGeom>
            <a:solidFill>
              <a:srgbClr val="F8F1E6">
                <a:alpha val="100000"/>
              </a:srgbClr>
            </a:solidFill>
            <a:ln w="9525">
              <a:noFill/>
            </a:ln>
          </p:spPr>
          <p:txBody>
            <a:bodyPr/>
            <a:lstStyle/>
            <a:p>
              <a:endParaRPr lang="zh-CN" altLang="en-US"/>
            </a:p>
          </p:txBody>
        </p:sp>
        <p:sp>
          <p:nvSpPr>
            <p:cNvPr id="94292" name="íSḷiḑe"/>
            <p:cNvSpPr/>
            <p:nvPr/>
          </p:nvSpPr>
          <p:spPr>
            <a:xfrm>
              <a:off x="7544110" y="4336292"/>
              <a:ext cx="66597" cy="66091"/>
            </a:xfrm>
            <a:prstGeom prst="ellipse">
              <a:avLst/>
            </a:prstGeom>
            <a:solidFill>
              <a:srgbClr val="2A2A2A"/>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93" name="ïŝlïdé"/>
            <p:cNvSpPr/>
            <p:nvPr/>
          </p:nvSpPr>
          <p:spPr>
            <a:xfrm>
              <a:off x="7502672" y="4382048"/>
              <a:ext cx="155393" cy="44485"/>
            </a:xfrm>
            <a:custGeom>
              <a:avLst/>
              <a:gdLst/>
              <a:ahLst/>
              <a:cxnLst>
                <a:cxn ang="0">
                  <a:pos x="2147483646" y="2147483646"/>
                </a:cxn>
                <a:cxn ang="0">
                  <a:pos x="2147483646" y="0"/>
                </a:cxn>
                <a:cxn ang="0">
                  <a:pos x="2147483646" y="2147483646"/>
                </a:cxn>
                <a:cxn ang="0">
                  <a:pos x="0" y="2147483646"/>
                </a:cxn>
                <a:cxn ang="0">
                  <a:pos x="2147483646" y="2147483646"/>
                </a:cxn>
              </a:cxnLst>
              <a:rect l="0" t="0" r="0" b="0"/>
              <a:pathLst>
                <a:path w="536" h="151">
                  <a:moveTo>
                    <a:pt x="290" y="130"/>
                  </a:moveTo>
                  <a:cubicBezTo>
                    <a:pt x="402" y="116"/>
                    <a:pt x="479" y="43"/>
                    <a:pt x="536" y="0"/>
                  </a:cubicBezTo>
                  <a:cubicBezTo>
                    <a:pt x="481" y="48"/>
                    <a:pt x="406" y="125"/>
                    <a:pt x="295" y="138"/>
                  </a:cubicBezTo>
                  <a:cubicBezTo>
                    <a:pt x="187" y="151"/>
                    <a:pt x="90" y="100"/>
                    <a:pt x="0" y="72"/>
                  </a:cubicBezTo>
                  <a:cubicBezTo>
                    <a:pt x="88" y="95"/>
                    <a:pt x="182" y="143"/>
                    <a:pt x="290" y="130"/>
                  </a:cubicBezTo>
                  <a:close/>
                </a:path>
              </a:pathLst>
            </a:custGeom>
            <a:solidFill>
              <a:srgbClr val="775433">
                <a:alpha val="100000"/>
              </a:srgbClr>
            </a:solidFill>
            <a:ln w="9525">
              <a:noFill/>
            </a:ln>
          </p:spPr>
          <p:txBody>
            <a:bodyPr/>
            <a:lstStyle/>
            <a:p>
              <a:endParaRPr lang="zh-CN" altLang="en-US"/>
            </a:p>
          </p:txBody>
        </p:sp>
        <p:sp>
          <p:nvSpPr>
            <p:cNvPr id="94294" name="î$ļîḓê"/>
            <p:cNvSpPr/>
            <p:nvPr/>
          </p:nvSpPr>
          <p:spPr>
            <a:xfrm>
              <a:off x="7848975" y="4319770"/>
              <a:ext cx="176112" cy="99137"/>
            </a:xfrm>
            <a:custGeom>
              <a:avLst/>
              <a:gdLst/>
              <a:ahLst/>
              <a:cxnLst>
                <a:cxn ang="0">
                  <a:pos x="0" y="2147483646"/>
                </a:cxn>
                <a:cxn ang="0">
                  <a:pos x="2147483646" y="2147483646"/>
                </a:cxn>
                <a:cxn ang="0">
                  <a:pos x="2147483646" y="2147483646"/>
                </a:cxn>
                <a:cxn ang="0">
                  <a:pos x="2147483646" y="0"/>
                </a:cxn>
                <a:cxn ang="0">
                  <a:pos x="0" y="2147483646"/>
                </a:cxn>
              </a:cxnLst>
              <a:rect l="0" t="0" r="0" b="0"/>
              <a:pathLst>
                <a:path w="611" h="340">
                  <a:moveTo>
                    <a:pt x="0" y="170"/>
                  </a:moveTo>
                  <a:cubicBezTo>
                    <a:pt x="0" y="170"/>
                    <a:pt x="136" y="340"/>
                    <a:pt x="306" y="340"/>
                  </a:cubicBezTo>
                  <a:cubicBezTo>
                    <a:pt x="474" y="340"/>
                    <a:pt x="611" y="170"/>
                    <a:pt x="611" y="170"/>
                  </a:cubicBezTo>
                  <a:cubicBezTo>
                    <a:pt x="611" y="170"/>
                    <a:pt x="474" y="0"/>
                    <a:pt x="306" y="0"/>
                  </a:cubicBezTo>
                  <a:cubicBezTo>
                    <a:pt x="136" y="0"/>
                    <a:pt x="0" y="170"/>
                    <a:pt x="0" y="170"/>
                  </a:cubicBezTo>
                  <a:close/>
                </a:path>
              </a:pathLst>
            </a:custGeom>
            <a:solidFill>
              <a:srgbClr val="F8F1E6">
                <a:alpha val="100000"/>
              </a:srgbClr>
            </a:solidFill>
            <a:ln w="9525">
              <a:noFill/>
            </a:ln>
          </p:spPr>
          <p:txBody>
            <a:bodyPr/>
            <a:lstStyle/>
            <a:p>
              <a:endParaRPr lang="zh-CN" altLang="en-US"/>
            </a:p>
          </p:txBody>
        </p:sp>
        <p:sp>
          <p:nvSpPr>
            <p:cNvPr id="94295" name="îŝlïďê"/>
            <p:cNvSpPr/>
            <p:nvPr/>
          </p:nvSpPr>
          <p:spPr>
            <a:xfrm>
              <a:off x="7903733" y="4336292"/>
              <a:ext cx="66596" cy="66091"/>
            </a:xfrm>
            <a:prstGeom prst="ellipse">
              <a:avLst/>
            </a:prstGeom>
            <a:solidFill>
              <a:srgbClr val="2A2A2A"/>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296" name="îś1iḋè"/>
            <p:cNvSpPr/>
            <p:nvPr/>
          </p:nvSpPr>
          <p:spPr>
            <a:xfrm>
              <a:off x="7857854" y="4382048"/>
              <a:ext cx="155393" cy="44485"/>
            </a:xfrm>
            <a:custGeom>
              <a:avLst/>
              <a:gdLst/>
              <a:ahLst/>
              <a:cxnLst>
                <a:cxn ang="0">
                  <a:pos x="2147483646" y="2147483646"/>
                </a:cxn>
                <a:cxn ang="0">
                  <a:pos x="0" y="0"/>
                </a:cxn>
                <a:cxn ang="0">
                  <a:pos x="2147483646" y="2147483646"/>
                </a:cxn>
                <a:cxn ang="0">
                  <a:pos x="2147483646" y="2147483646"/>
                </a:cxn>
                <a:cxn ang="0">
                  <a:pos x="2147483646" y="2147483646"/>
                </a:cxn>
              </a:cxnLst>
              <a:rect l="0" t="0" r="0" b="0"/>
              <a:pathLst>
                <a:path w="537" h="151">
                  <a:moveTo>
                    <a:pt x="247" y="130"/>
                  </a:moveTo>
                  <a:cubicBezTo>
                    <a:pt x="135" y="116"/>
                    <a:pt x="58" y="43"/>
                    <a:pt x="0" y="0"/>
                  </a:cubicBezTo>
                  <a:cubicBezTo>
                    <a:pt x="56" y="48"/>
                    <a:pt x="131" y="125"/>
                    <a:pt x="242" y="138"/>
                  </a:cubicBezTo>
                  <a:cubicBezTo>
                    <a:pt x="350" y="151"/>
                    <a:pt x="447" y="100"/>
                    <a:pt x="537" y="72"/>
                  </a:cubicBezTo>
                  <a:cubicBezTo>
                    <a:pt x="449" y="95"/>
                    <a:pt x="355" y="143"/>
                    <a:pt x="247" y="130"/>
                  </a:cubicBezTo>
                  <a:close/>
                </a:path>
              </a:pathLst>
            </a:custGeom>
            <a:solidFill>
              <a:srgbClr val="775433">
                <a:alpha val="100000"/>
              </a:srgbClr>
            </a:solidFill>
            <a:ln w="9525">
              <a:noFill/>
            </a:ln>
          </p:spPr>
          <p:txBody>
            <a:bodyPr/>
            <a:lstStyle/>
            <a:p>
              <a:endParaRPr lang="zh-CN" altLang="en-US"/>
            </a:p>
          </p:txBody>
        </p:sp>
        <p:sp>
          <p:nvSpPr>
            <p:cNvPr id="94297" name="işḷiḍê"/>
            <p:cNvSpPr/>
            <p:nvPr/>
          </p:nvSpPr>
          <p:spPr>
            <a:xfrm>
              <a:off x="7644745" y="4638786"/>
              <a:ext cx="207190" cy="92782"/>
            </a:xfrm>
            <a:custGeom>
              <a:avLst/>
              <a:gdLst/>
              <a:ahLst/>
              <a:cxnLst>
                <a:cxn ang="0">
                  <a:pos x="2147483646" y="2147483646"/>
                </a:cxn>
                <a:cxn ang="0">
                  <a:pos x="2147483646" y="0"/>
                </a:cxn>
                <a:cxn ang="0">
                  <a:pos x="0" y="0"/>
                </a:cxn>
                <a:cxn ang="0">
                  <a:pos x="2147483646" y="2147483646"/>
                </a:cxn>
              </a:cxnLst>
              <a:rect l="0" t="0" r="0" b="0"/>
              <a:pathLst>
                <a:path w="720" h="322">
                  <a:moveTo>
                    <a:pt x="358" y="322"/>
                  </a:moveTo>
                  <a:cubicBezTo>
                    <a:pt x="494" y="321"/>
                    <a:pt x="659" y="240"/>
                    <a:pt x="720" y="0"/>
                  </a:cubicBezTo>
                  <a:cubicBezTo>
                    <a:pt x="0" y="0"/>
                    <a:pt x="0" y="0"/>
                    <a:pt x="0" y="0"/>
                  </a:cubicBezTo>
                  <a:cubicBezTo>
                    <a:pt x="63" y="212"/>
                    <a:pt x="229" y="321"/>
                    <a:pt x="358" y="322"/>
                  </a:cubicBezTo>
                  <a:close/>
                </a:path>
              </a:pathLst>
            </a:custGeom>
            <a:solidFill>
              <a:srgbClr val="FFFFFF">
                <a:alpha val="100000"/>
              </a:srgbClr>
            </a:solidFill>
            <a:ln w="9525">
              <a:noFill/>
            </a:ln>
          </p:spPr>
          <p:txBody>
            <a:bodyPr/>
            <a:lstStyle/>
            <a:p>
              <a:endParaRPr lang="zh-CN" altLang="en-US"/>
            </a:p>
          </p:txBody>
        </p:sp>
        <p:sp>
          <p:nvSpPr>
            <p:cNvPr id="94298" name="iṧ1iḍé"/>
            <p:cNvSpPr/>
            <p:nvPr/>
          </p:nvSpPr>
          <p:spPr>
            <a:xfrm>
              <a:off x="7634386" y="4634974"/>
              <a:ext cx="226428" cy="108033"/>
            </a:xfrm>
            <a:custGeom>
              <a:avLst/>
              <a:gdLst/>
              <a:ahLst/>
              <a:cxnLst>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82" h="375">
                  <a:moveTo>
                    <a:pt x="778" y="5"/>
                  </a:moveTo>
                  <a:cubicBezTo>
                    <a:pt x="776" y="2"/>
                    <a:pt x="772" y="0"/>
                    <a:pt x="768" y="0"/>
                  </a:cubicBezTo>
                  <a:cubicBezTo>
                    <a:pt x="14" y="0"/>
                    <a:pt x="14" y="0"/>
                    <a:pt x="14" y="0"/>
                  </a:cubicBezTo>
                  <a:cubicBezTo>
                    <a:pt x="10" y="0"/>
                    <a:pt x="6" y="2"/>
                    <a:pt x="4" y="6"/>
                  </a:cubicBezTo>
                  <a:cubicBezTo>
                    <a:pt x="1" y="9"/>
                    <a:pt x="0" y="13"/>
                    <a:pt x="1" y="17"/>
                  </a:cubicBezTo>
                  <a:cubicBezTo>
                    <a:pt x="63" y="248"/>
                    <a:pt x="247" y="374"/>
                    <a:pt x="389" y="375"/>
                  </a:cubicBezTo>
                  <a:cubicBezTo>
                    <a:pt x="538" y="374"/>
                    <a:pt x="721" y="250"/>
                    <a:pt x="781" y="17"/>
                  </a:cubicBezTo>
                  <a:cubicBezTo>
                    <a:pt x="782" y="13"/>
                    <a:pt x="781" y="9"/>
                    <a:pt x="778" y="5"/>
                  </a:cubicBezTo>
                  <a:close/>
                  <a:moveTo>
                    <a:pt x="389" y="349"/>
                  </a:moveTo>
                  <a:cubicBezTo>
                    <a:pt x="260" y="348"/>
                    <a:pt x="94" y="234"/>
                    <a:pt x="31" y="27"/>
                  </a:cubicBezTo>
                  <a:cubicBezTo>
                    <a:pt x="751" y="27"/>
                    <a:pt x="751" y="27"/>
                    <a:pt x="751" y="27"/>
                  </a:cubicBezTo>
                  <a:cubicBezTo>
                    <a:pt x="690" y="236"/>
                    <a:pt x="525" y="347"/>
                    <a:pt x="389" y="349"/>
                  </a:cubicBezTo>
                  <a:close/>
                </a:path>
              </a:pathLst>
            </a:custGeom>
            <a:solidFill>
              <a:srgbClr val="E3415D">
                <a:alpha val="100000"/>
              </a:srgbClr>
            </a:solidFill>
            <a:ln w="9525">
              <a:noFill/>
            </a:ln>
          </p:spPr>
          <p:txBody>
            <a:bodyPr/>
            <a:lstStyle/>
            <a:p>
              <a:endParaRPr lang="zh-CN" altLang="en-US"/>
            </a:p>
          </p:txBody>
        </p:sp>
        <p:sp>
          <p:nvSpPr>
            <p:cNvPr id="94299" name="iṧļiḑê"/>
            <p:cNvSpPr/>
            <p:nvPr/>
          </p:nvSpPr>
          <p:spPr>
            <a:xfrm>
              <a:off x="7652145" y="4661664"/>
              <a:ext cx="192391" cy="55923"/>
            </a:xfrm>
            <a:custGeom>
              <a:avLst/>
              <a:gdLst/>
              <a:ahLst/>
              <a:cxnLst>
                <a:cxn ang="0">
                  <a:pos x="2147483646" y="0"/>
                </a:cxn>
                <a:cxn ang="0">
                  <a:pos x="0" y="0"/>
                </a:cxn>
                <a:cxn ang="0">
                  <a:pos x="2147483646" y="2147483646"/>
                </a:cxn>
                <a:cxn ang="0">
                  <a:pos x="2147483646" y="2147483646"/>
                </a:cxn>
                <a:cxn ang="0">
                  <a:pos x="2147483646" y="0"/>
                </a:cxn>
              </a:cxnLst>
              <a:rect l="0" t="0" r="0" b="0"/>
              <a:pathLst>
                <a:path w="667" h="188">
                  <a:moveTo>
                    <a:pt x="667" y="0"/>
                  </a:moveTo>
                  <a:cubicBezTo>
                    <a:pt x="0" y="0"/>
                    <a:pt x="0" y="0"/>
                    <a:pt x="0" y="0"/>
                  </a:cubicBezTo>
                  <a:cubicBezTo>
                    <a:pt x="31" y="80"/>
                    <a:pt x="101" y="148"/>
                    <a:pt x="150" y="188"/>
                  </a:cubicBezTo>
                  <a:cubicBezTo>
                    <a:pt x="518" y="188"/>
                    <a:pt x="518" y="188"/>
                    <a:pt x="518" y="188"/>
                  </a:cubicBezTo>
                  <a:cubicBezTo>
                    <a:pt x="577" y="148"/>
                    <a:pt x="633" y="80"/>
                    <a:pt x="667" y="0"/>
                  </a:cubicBezTo>
                  <a:close/>
                </a:path>
              </a:pathLst>
            </a:custGeom>
            <a:solidFill>
              <a:srgbClr val="F5969D">
                <a:alpha val="100000"/>
              </a:srgbClr>
            </a:solidFill>
            <a:ln w="9525">
              <a:noFill/>
            </a:ln>
          </p:spPr>
          <p:txBody>
            <a:bodyPr/>
            <a:lstStyle/>
            <a:p>
              <a:endParaRPr lang="zh-CN" altLang="en-US"/>
            </a:p>
          </p:txBody>
        </p:sp>
        <p:sp>
          <p:nvSpPr>
            <p:cNvPr id="94300" name="ïšḷídé"/>
            <p:cNvSpPr/>
            <p:nvPr/>
          </p:nvSpPr>
          <p:spPr>
            <a:xfrm>
              <a:off x="7106051" y="3619458"/>
              <a:ext cx="1284577" cy="218736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4452" h="7577">
                  <a:moveTo>
                    <a:pt x="4201" y="5541"/>
                  </a:moveTo>
                  <a:cubicBezTo>
                    <a:pt x="4201" y="5541"/>
                    <a:pt x="3896" y="4704"/>
                    <a:pt x="3868" y="4165"/>
                  </a:cubicBezTo>
                  <a:cubicBezTo>
                    <a:pt x="3868" y="4165"/>
                    <a:pt x="3912" y="2356"/>
                    <a:pt x="3919" y="1912"/>
                  </a:cubicBezTo>
                  <a:cubicBezTo>
                    <a:pt x="3919" y="1912"/>
                    <a:pt x="3915" y="1235"/>
                    <a:pt x="3557" y="748"/>
                  </a:cubicBezTo>
                  <a:cubicBezTo>
                    <a:pt x="3557" y="748"/>
                    <a:pt x="3342" y="406"/>
                    <a:pt x="3016" y="422"/>
                  </a:cubicBezTo>
                  <a:cubicBezTo>
                    <a:pt x="3016" y="422"/>
                    <a:pt x="2805" y="52"/>
                    <a:pt x="2416" y="9"/>
                  </a:cubicBezTo>
                  <a:cubicBezTo>
                    <a:pt x="2416" y="9"/>
                    <a:pt x="2349" y="0"/>
                    <a:pt x="2226" y="0"/>
                  </a:cubicBezTo>
                  <a:cubicBezTo>
                    <a:pt x="2102" y="0"/>
                    <a:pt x="2035" y="9"/>
                    <a:pt x="2035" y="9"/>
                  </a:cubicBezTo>
                  <a:cubicBezTo>
                    <a:pt x="1646" y="52"/>
                    <a:pt x="1387" y="242"/>
                    <a:pt x="1387" y="242"/>
                  </a:cubicBezTo>
                  <a:cubicBezTo>
                    <a:pt x="1074" y="439"/>
                    <a:pt x="872" y="730"/>
                    <a:pt x="872" y="730"/>
                  </a:cubicBezTo>
                  <a:cubicBezTo>
                    <a:pt x="514" y="1217"/>
                    <a:pt x="532" y="1912"/>
                    <a:pt x="532" y="1912"/>
                  </a:cubicBezTo>
                  <a:cubicBezTo>
                    <a:pt x="539" y="2356"/>
                    <a:pt x="583" y="4165"/>
                    <a:pt x="583" y="4165"/>
                  </a:cubicBezTo>
                  <a:cubicBezTo>
                    <a:pt x="556" y="4704"/>
                    <a:pt x="250" y="5541"/>
                    <a:pt x="250" y="5541"/>
                  </a:cubicBezTo>
                  <a:cubicBezTo>
                    <a:pt x="0" y="7243"/>
                    <a:pt x="0" y="7243"/>
                    <a:pt x="0" y="7243"/>
                  </a:cubicBezTo>
                  <a:cubicBezTo>
                    <a:pt x="344" y="7577"/>
                    <a:pt x="1257" y="7270"/>
                    <a:pt x="1257" y="7270"/>
                  </a:cubicBezTo>
                  <a:cubicBezTo>
                    <a:pt x="1613" y="7160"/>
                    <a:pt x="1706" y="7045"/>
                    <a:pt x="1706" y="7045"/>
                  </a:cubicBezTo>
                  <a:cubicBezTo>
                    <a:pt x="1518" y="6380"/>
                    <a:pt x="1292" y="4642"/>
                    <a:pt x="1292" y="4642"/>
                  </a:cubicBezTo>
                  <a:cubicBezTo>
                    <a:pt x="1232" y="3886"/>
                    <a:pt x="1297" y="3616"/>
                    <a:pt x="1297" y="3616"/>
                  </a:cubicBezTo>
                  <a:cubicBezTo>
                    <a:pt x="1057" y="3353"/>
                    <a:pt x="1008" y="2888"/>
                    <a:pt x="1008" y="2888"/>
                  </a:cubicBezTo>
                  <a:cubicBezTo>
                    <a:pt x="945" y="2030"/>
                    <a:pt x="1204" y="1697"/>
                    <a:pt x="1204" y="1697"/>
                  </a:cubicBezTo>
                  <a:cubicBezTo>
                    <a:pt x="1569" y="1826"/>
                    <a:pt x="1912" y="1850"/>
                    <a:pt x="2226" y="1839"/>
                  </a:cubicBezTo>
                  <a:cubicBezTo>
                    <a:pt x="2539" y="1850"/>
                    <a:pt x="2893" y="1822"/>
                    <a:pt x="3259" y="1694"/>
                  </a:cubicBezTo>
                  <a:cubicBezTo>
                    <a:pt x="3259" y="1694"/>
                    <a:pt x="3506" y="2030"/>
                    <a:pt x="3444" y="2888"/>
                  </a:cubicBezTo>
                  <a:cubicBezTo>
                    <a:pt x="3444" y="2888"/>
                    <a:pt x="3394" y="3353"/>
                    <a:pt x="3154" y="3616"/>
                  </a:cubicBezTo>
                  <a:cubicBezTo>
                    <a:pt x="3154" y="3616"/>
                    <a:pt x="3219" y="3886"/>
                    <a:pt x="3159" y="4642"/>
                  </a:cubicBezTo>
                  <a:cubicBezTo>
                    <a:pt x="3159" y="4642"/>
                    <a:pt x="2934" y="6380"/>
                    <a:pt x="2746" y="7045"/>
                  </a:cubicBezTo>
                  <a:cubicBezTo>
                    <a:pt x="2746" y="7045"/>
                    <a:pt x="2845" y="7154"/>
                    <a:pt x="3195" y="7270"/>
                  </a:cubicBezTo>
                  <a:cubicBezTo>
                    <a:pt x="3195" y="7270"/>
                    <a:pt x="4107" y="7577"/>
                    <a:pt x="4452" y="7243"/>
                  </a:cubicBezTo>
                  <a:lnTo>
                    <a:pt x="4201" y="5541"/>
                  </a:lnTo>
                  <a:close/>
                </a:path>
              </a:pathLst>
            </a:custGeom>
            <a:solidFill>
              <a:srgbClr val="A83623">
                <a:alpha val="100000"/>
              </a:srgbClr>
            </a:solidFill>
            <a:ln w="9525">
              <a:noFill/>
            </a:ln>
          </p:spPr>
          <p:txBody>
            <a:bodyPr/>
            <a:lstStyle/>
            <a:p>
              <a:endParaRPr lang="zh-CN" altLang="en-US"/>
            </a:p>
          </p:txBody>
        </p:sp>
        <p:sp>
          <p:nvSpPr>
            <p:cNvPr id="94301" name="iṩlïḑe"/>
            <p:cNvSpPr/>
            <p:nvPr/>
          </p:nvSpPr>
          <p:spPr>
            <a:xfrm>
              <a:off x="7415356" y="5050584"/>
              <a:ext cx="648208" cy="352063"/>
            </a:xfrm>
            <a:custGeom>
              <a:avLst/>
              <a:gdLst/>
              <a:ahLst/>
              <a:cxnLst>
                <a:cxn ang="0">
                  <a:pos x="2147483646" y="0"/>
                </a:cxn>
                <a:cxn ang="0">
                  <a:pos x="2147483646" y="2147483646"/>
                </a:cxn>
                <a:cxn ang="0">
                  <a:pos x="0" y="2147483646"/>
                </a:cxn>
                <a:cxn ang="0">
                  <a:pos x="2147483646" y="2147483646"/>
                </a:cxn>
                <a:cxn ang="0">
                  <a:pos x="2147483646" y="2147483646"/>
                </a:cxn>
                <a:cxn ang="0">
                  <a:pos x="2147483646" y="2147483646"/>
                </a:cxn>
                <a:cxn ang="0">
                  <a:pos x="2147483646" y="0"/>
                </a:cxn>
              </a:cxnLst>
              <a:rect l="0" t="0" r="0" b="0"/>
              <a:pathLst>
                <a:path w="447" h="243">
                  <a:moveTo>
                    <a:pt x="168" y="0"/>
                  </a:moveTo>
                  <a:lnTo>
                    <a:pt x="33" y="7"/>
                  </a:lnTo>
                  <a:lnTo>
                    <a:pt x="0" y="96"/>
                  </a:lnTo>
                  <a:lnTo>
                    <a:pt x="208" y="243"/>
                  </a:lnTo>
                  <a:lnTo>
                    <a:pt x="402" y="168"/>
                  </a:lnTo>
                  <a:lnTo>
                    <a:pt x="447" y="7"/>
                  </a:lnTo>
                  <a:lnTo>
                    <a:pt x="168" y="0"/>
                  </a:lnTo>
                  <a:close/>
                </a:path>
              </a:pathLst>
            </a:custGeom>
            <a:solidFill>
              <a:srgbClr val="DDBA9E">
                <a:alpha val="100000"/>
              </a:srgbClr>
            </a:solidFill>
            <a:ln w="9525">
              <a:noFill/>
            </a:ln>
          </p:spPr>
          <p:txBody>
            <a:bodyPr/>
            <a:lstStyle/>
            <a:p>
              <a:endParaRPr lang="zh-CN" altLang="en-US"/>
            </a:p>
          </p:txBody>
        </p:sp>
        <p:sp>
          <p:nvSpPr>
            <p:cNvPr id="94302" name="ïṣľïďe"/>
            <p:cNvSpPr/>
            <p:nvPr/>
          </p:nvSpPr>
          <p:spPr>
            <a:xfrm>
              <a:off x="7342839" y="3754182"/>
              <a:ext cx="809521" cy="390192"/>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2796" h="1351">
                  <a:moveTo>
                    <a:pt x="1490" y="3"/>
                  </a:moveTo>
                  <a:cubicBezTo>
                    <a:pt x="1467" y="3"/>
                    <a:pt x="1444" y="2"/>
                    <a:pt x="1420" y="2"/>
                  </a:cubicBezTo>
                  <a:cubicBezTo>
                    <a:pt x="1420" y="2"/>
                    <a:pt x="1420" y="2"/>
                    <a:pt x="1420" y="2"/>
                  </a:cubicBezTo>
                  <a:cubicBezTo>
                    <a:pt x="1420" y="2"/>
                    <a:pt x="1419" y="2"/>
                    <a:pt x="1418" y="2"/>
                  </a:cubicBezTo>
                  <a:cubicBezTo>
                    <a:pt x="1417" y="2"/>
                    <a:pt x="1416" y="2"/>
                    <a:pt x="1416" y="2"/>
                  </a:cubicBezTo>
                  <a:cubicBezTo>
                    <a:pt x="1416" y="2"/>
                    <a:pt x="1416" y="2"/>
                    <a:pt x="1416" y="2"/>
                  </a:cubicBezTo>
                  <a:cubicBezTo>
                    <a:pt x="1392" y="2"/>
                    <a:pt x="1369" y="3"/>
                    <a:pt x="1345" y="3"/>
                  </a:cubicBezTo>
                  <a:cubicBezTo>
                    <a:pt x="1152" y="0"/>
                    <a:pt x="231" y="75"/>
                    <a:pt x="0" y="1351"/>
                  </a:cubicBezTo>
                  <a:cubicBezTo>
                    <a:pt x="83" y="1351"/>
                    <a:pt x="83" y="1351"/>
                    <a:pt x="83" y="1351"/>
                  </a:cubicBezTo>
                  <a:cubicBezTo>
                    <a:pt x="83" y="1351"/>
                    <a:pt x="248" y="512"/>
                    <a:pt x="1055" y="295"/>
                  </a:cubicBezTo>
                  <a:cubicBezTo>
                    <a:pt x="1118" y="278"/>
                    <a:pt x="1371" y="263"/>
                    <a:pt x="1415" y="265"/>
                  </a:cubicBezTo>
                  <a:cubicBezTo>
                    <a:pt x="1580" y="272"/>
                    <a:pt x="1665" y="266"/>
                    <a:pt x="1779" y="308"/>
                  </a:cubicBezTo>
                  <a:cubicBezTo>
                    <a:pt x="2566" y="594"/>
                    <a:pt x="2707" y="1351"/>
                    <a:pt x="2707" y="1351"/>
                  </a:cubicBezTo>
                  <a:cubicBezTo>
                    <a:pt x="2796" y="1351"/>
                    <a:pt x="2796" y="1351"/>
                    <a:pt x="2796" y="1351"/>
                  </a:cubicBezTo>
                  <a:cubicBezTo>
                    <a:pt x="2456" y="51"/>
                    <a:pt x="1683" y="0"/>
                    <a:pt x="1490" y="3"/>
                  </a:cubicBezTo>
                  <a:close/>
                </a:path>
              </a:pathLst>
            </a:custGeom>
            <a:solidFill>
              <a:srgbClr val="0D3341">
                <a:alpha val="100000"/>
              </a:srgbClr>
            </a:solidFill>
            <a:ln w="9525">
              <a:noFill/>
            </a:ln>
          </p:spPr>
          <p:txBody>
            <a:bodyPr/>
            <a:lstStyle/>
            <a:p>
              <a:endParaRPr lang="zh-CN" altLang="en-US"/>
            </a:p>
          </p:txBody>
        </p:sp>
        <p:sp>
          <p:nvSpPr>
            <p:cNvPr id="94303" name="iṥḷîḑê"/>
            <p:cNvSpPr/>
            <p:nvPr/>
          </p:nvSpPr>
          <p:spPr>
            <a:xfrm>
              <a:off x="7462714" y="4782408"/>
              <a:ext cx="600851" cy="410527"/>
            </a:xfrm>
            <a:custGeom>
              <a:avLst/>
              <a:gdLst/>
              <a:ahLst/>
              <a:cxnLst>
                <a:cxn ang="0">
                  <a:pos x="2147483646" y="0"/>
                </a:cxn>
                <a:cxn ang="0">
                  <a:pos x="2147483646" y="2147483646"/>
                </a:cxn>
                <a:cxn ang="0">
                  <a:pos x="2147483646" y="2147483646"/>
                </a:cxn>
                <a:cxn ang="0">
                  <a:pos x="0" y="2147483646"/>
                </a:cxn>
                <a:cxn ang="0">
                  <a:pos x="2147483646" y="2147483646"/>
                </a:cxn>
                <a:cxn ang="0">
                  <a:pos x="2147483646" y="2147483646"/>
                </a:cxn>
                <a:cxn ang="0">
                  <a:pos x="2147483646" y="0"/>
                </a:cxn>
              </a:cxnLst>
              <a:rect l="0" t="0" r="0" b="0"/>
              <a:pathLst>
                <a:path w="2080" h="1421">
                  <a:moveTo>
                    <a:pt x="1436" y="0"/>
                  </a:moveTo>
                  <a:cubicBezTo>
                    <a:pt x="1436" y="0"/>
                    <a:pt x="1223" y="106"/>
                    <a:pt x="992" y="106"/>
                  </a:cubicBezTo>
                  <a:cubicBezTo>
                    <a:pt x="774" y="106"/>
                    <a:pt x="589" y="20"/>
                    <a:pt x="589" y="20"/>
                  </a:cubicBezTo>
                  <a:cubicBezTo>
                    <a:pt x="589" y="20"/>
                    <a:pt x="946" y="740"/>
                    <a:pt x="0" y="963"/>
                  </a:cubicBezTo>
                  <a:cubicBezTo>
                    <a:pt x="1043" y="1421"/>
                    <a:pt x="1043" y="1421"/>
                    <a:pt x="1043" y="1421"/>
                  </a:cubicBezTo>
                  <a:cubicBezTo>
                    <a:pt x="2080" y="963"/>
                    <a:pt x="2080" y="963"/>
                    <a:pt x="2080" y="963"/>
                  </a:cubicBezTo>
                  <a:cubicBezTo>
                    <a:pt x="1232" y="895"/>
                    <a:pt x="1436" y="0"/>
                    <a:pt x="1436" y="0"/>
                  </a:cubicBezTo>
                  <a:close/>
                </a:path>
              </a:pathLst>
            </a:custGeom>
            <a:solidFill>
              <a:srgbClr val="DDBA9E">
                <a:alpha val="100000"/>
              </a:srgbClr>
            </a:solidFill>
            <a:ln w="9525">
              <a:noFill/>
            </a:ln>
          </p:spPr>
          <p:txBody>
            <a:bodyPr/>
            <a:lstStyle/>
            <a:p>
              <a:endParaRPr lang="zh-CN" altLang="en-US"/>
            </a:p>
          </p:txBody>
        </p:sp>
        <p:sp>
          <p:nvSpPr>
            <p:cNvPr id="94304" name="ïṩlîḓe"/>
            <p:cNvSpPr/>
            <p:nvPr/>
          </p:nvSpPr>
          <p:spPr>
            <a:xfrm>
              <a:off x="7632905" y="4782408"/>
              <a:ext cx="297466" cy="224964"/>
            </a:xfrm>
            <a:custGeom>
              <a:avLst/>
              <a:gdLst/>
              <a:ahLst/>
              <a:cxnLst>
                <a:cxn ang="0">
                  <a:pos x="2147483646" y="2147483646"/>
                </a:cxn>
                <a:cxn ang="0">
                  <a:pos x="2147483646" y="2147483646"/>
                </a:cxn>
                <a:cxn ang="0">
                  <a:pos x="2147483646" y="0"/>
                </a:cxn>
                <a:cxn ang="0">
                  <a:pos x="0" y="2147483646"/>
                </a:cxn>
                <a:cxn ang="0">
                  <a:pos x="2147483646" y="2147483646"/>
                </a:cxn>
              </a:cxnLst>
              <a:rect l="0" t="0" r="0" b="0"/>
              <a:pathLst>
                <a:path w="1027" h="779">
                  <a:moveTo>
                    <a:pt x="47" y="163"/>
                  </a:moveTo>
                  <a:cubicBezTo>
                    <a:pt x="1027" y="779"/>
                    <a:pt x="1027" y="779"/>
                    <a:pt x="1027" y="779"/>
                  </a:cubicBezTo>
                  <a:cubicBezTo>
                    <a:pt x="1027" y="779"/>
                    <a:pt x="744" y="549"/>
                    <a:pt x="846" y="0"/>
                  </a:cubicBezTo>
                  <a:cubicBezTo>
                    <a:pt x="846" y="0"/>
                    <a:pt x="416" y="225"/>
                    <a:pt x="0" y="20"/>
                  </a:cubicBezTo>
                  <a:cubicBezTo>
                    <a:pt x="0" y="20"/>
                    <a:pt x="29" y="81"/>
                    <a:pt x="47" y="163"/>
                  </a:cubicBezTo>
                  <a:close/>
                </a:path>
              </a:pathLst>
            </a:custGeom>
            <a:solidFill>
              <a:srgbClr val="D2AF94">
                <a:alpha val="100000"/>
              </a:srgbClr>
            </a:solidFill>
            <a:ln w="9525">
              <a:noFill/>
            </a:ln>
          </p:spPr>
          <p:txBody>
            <a:bodyPr/>
            <a:lstStyle/>
            <a:p>
              <a:endParaRPr lang="zh-CN" altLang="en-US"/>
            </a:p>
          </p:txBody>
        </p:sp>
        <p:sp>
          <p:nvSpPr>
            <p:cNvPr id="94305" name="íṥļiḋè"/>
            <p:cNvSpPr/>
            <p:nvPr/>
          </p:nvSpPr>
          <p:spPr>
            <a:xfrm>
              <a:off x="7843055" y="4237156"/>
              <a:ext cx="199791" cy="57195"/>
            </a:xfrm>
            <a:custGeom>
              <a:avLst/>
              <a:gdLst/>
              <a:ahLst/>
              <a:cxnLst>
                <a:cxn ang="0">
                  <a:pos x="2147483646" y="2147483646"/>
                </a:cxn>
                <a:cxn ang="0">
                  <a:pos x="2147483646" y="2147483646"/>
                </a:cxn>
                <a:cxn ang="0">
                  <a:pos x="2147483646" y="2147483646"/>
                </a:cxn>
                <a:cxn ang="0">
                  <a:pos x="2147483646" y="2147483646"/>
                </a:cxn>
              </a:cxnLst>
              <a:rect l="0" t="0" r="0" b="0"/>
              <a:pathLst>
                <a:path w="691" h="198">
                  <a:moveTo>
                    <a:pt x="8" y="141"/>
                  </a:moveTo>
                  <a:cubicBezTo>
                    <a:pt x="8" y="141"/>
                    <a:pt x="0" y="179"/>
                    <a:pt x="32" y="198"/>
                  </a:cubicBezTo>
                  <a:cubicBezTo>
                    <a:pt x="32" y="198"/>
                    <a:pt x="415" y="43"/>
                    <a:pt x="691" y="198"/>
                  </a:cubicBezTo>
                  <a:cubicBezTo>
                    <a:pt x="691" y="198"/>
                    <a:pt x="607" y="0"/>
                    <a:pt x="8" y="141"/>
                  </a:cubicBezTo>
                  <a:close/>
                </a:path>
              </a:pathLst>
            </a:custGeom>
            <a:solidFill>
              <a:srgbClr val="5B412E">
                <a:alpha val="100000"/>
              </a:srgbClr>
            </a:solidFill>
            <a:ln w="9525">
              <a:noFill/>
            </a:ln>
          </p:spPr>
          <p:txBody>
            <a:bodyPr/>
            <a:lstStyle/>
            <a:p>
              <a:endParaRPr lang="zh-CN" altLang="en-US"/>
            </a:p>
          </p:txBody>
        </p:sp>
        <p:sp>
          <p:nvSpPr>
            <p:cNvPr id="94306" name="îṧḻiďê"/>
            <p:cNvSpPr/>
            <p:nvPr/>
          </p:nvSpPr>
          <p:spPr>
            <a:xfrm>
              <a:off x="7458274" y="4237156"/>
              <a:ext cx="199791" cy="57195"/>
            </a:xfrm>
            <a:custGeom>
              <a:avLst/>
              <a:gdLst/>
              <a:ahLst/>
              <a:cxnLst>
                <a:cxn ang="0">
                  <a:pos x="2147483646" y="2147483646"/>
                </a:cxn>
                <a:cxn ang="0">
                  <a:pos x="2147483646" y="2147483646"/>
                </a:cxn>
                <a:cxn ang="0">
                  <a:pos x="0" y="2147483646"/>
                </a:cxn>
                <a:cxn ang="0">
                  <a:pos x="2147483646" y="2147483646"/>
                </a:cxn>
              </a:cxnLst>
              <a:rect l="0" t="0" r="0" b="0"/>
              <a:pathLst>
                <a:path w="692" h="198">
                  <a:moveTo>
                    <a:pt x="684" y="141"/>
                  </a:moveTo>
                  <a:cubicBezTo>
                    <a:pt x="684" y="141"/>
                    <a:pt x="692" y="179"/>
                    <a:pt x="659" y="198"/>
                  </a:cubicBezTo>
                  <a:cubicBezTo>
                    <a:pt x="659" y="198"/>
                    <a:pt x="276" y="43"/>
                    <a:pt x="0" y="198"/>
                  </a:cubicBezTo>
                  <a:cubicBezTo>
                    <a:pt x="0" y="198"/>
                    <a:pt x="85" y="0"/>
                    <a:pt x="684" y="141"/>
                  </a:cubicBezTo>
                  <a:close/>
                </a:path>
              </a:pathLst>
            </a:custGeom>
            <a:solidFill>
              <a:srgbClr val="5B412E">
                <a:alpha val="100000"/>
              </a:srgbClr>
            </a:solidFill>
            <a:ln w="9525">
              <a:noFill/>
            </a:ln>
          </p:spPr>
          <p:txBody>
            <a:bodyPr/>
            <a:lstStyle/>
            <a:p>
              <a:endParaRPr lang="zh-CN" altLang="en-US"/>
            </a:p>
          </p:txBody>
        </p:sp>
        <p:sp>
          <p:nvSpPr>
            <p:cNvPr id="94307" name="î$lïdê"/>
            <p:cNvSpPr/>
            <p:nvPr/>
          </p:nvSpPr>
          <p:spPr>
            <a:xfrm>
              <a:off x="7706902" y="4558715"/>
              <a:ext cx="81396" cy="30504"/>
            </a:xfrm>
            <a:custGeom>
              <a:avLst/>
              <a:gdLst/>
              <a:ahLst/>
              <a:cxnLst>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282" h="105">
                  <a:moveTo>
                    <a:pt x="195" y="47"/>
                  </a:moveTo>
                  <a:cubicBezTo>
                    <a:pt x="195" y="47"/>
                    <a:pt x="173" y="72"/>
                    <a:pt x="141" y="72"/>
                  </a:cubicBezTo>
                  <a:cubicBezTo>
                    <a:pt x="109" y="72"/>
                    <a:pt x="87" y="47"/>
                    <a:pt x="87" y="47"/>
                  </a:cubicBezTo>
                  <a:cubicBezTo>
                    <a:pt x="11" y="0"/>
                    <a:pt x="0" y="62"/>
                    <a:pt x="0" y="62"/>
                  </a:cubicBezTo>
                  <a:cubicBezTo>
                    <a:pt x="4" y="98"/>
                    <a:pt x="89" y="83"/>
                    <a:pt x="89" y="83"/>
                  </a:cubicBezTo>
                  <a:cubicBezTo>
                    <a:pt x="106" y="101"/>
                    <a:pt x="125" y="105"/>
                    <a:pt x="141" y="104"/>
                  </a:cubicBezTo>
                  <a:cubicBezTo>
                    <a:pt x="157" y="105"/>
                    <a:pt x="175" y="101"/>
                    <a:pt x="193" y="83"/>
                  </a:cubicBezTo>
                  <a:cubicBezTo>
                    <a:pt x="193" y="83"/>
                    <a:pt x="278" y="98"/>
                    <a:pt x="282" y="62"/>
                  </a:cubicBezTo>
                  <a:cubicBezTo>
                    <a:pt x="282" y="62"/>
                    <a:pt x="270" y="0"/>
                    <a:pt x="195" y="47"/>
                  </a:cubicBezTo>
                  <a:close/>
                </a:path>
              </a:pathLst>
            </a:custGeom>
            <a:solidFill>
              <a:srgbClr val="BA946F">
                <a:alpha val="100000"/>
              </a:srgbClr>
            </a:solidFill>
            <a:ln w="9525">
              <a:noFill/>
            </a:ln>
          </p:spPr>
          <p:txBody>
            <a:bodyPr/>
            <a:lstStyle/>
            <a:p>
              <a:endParaRPr lang="zh-CN" altLang="en-US"/>
            </a:p>
          </p:txBody>
        </p:sp>
        <p:sp>
          <p:nvSpPr>
            <p:cNvPr id="94308" name="iṡḻíde"/>
            <p:cNvSpPr/>
            <p:nvPr/>
          </p:nvSpPr>
          <p:spPr>
            <a:xfrm>
              <a:off x="7581108" y="4350273"/>
              <a:ext cx="17759" cy="16522"/>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09" name="iślïḍé"/>
            <p:cNvSpPr/>
            <p:nvPr/>
          </p:nvSpPr>
          <p:spPr>
            <a:xfrm>
              <a:off x="7942211" y="4350273"/>
              <a:ext cx="16279" cy="16522"/>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10" name="iṩḷiḑê"/>
            <p:cNvSpPr/>
            <p:nvPr/>
          </p:nvSpPr>
          <p:spPr>
            <a:xfrm>
              <a:off x="8161240" y="5138283"/>
              <a:ext cx="263427" cy="632949"/>
            </a:xfrm>
            <a:custGeom>
              <a:avLst/>
              <a:gdLst/>
              <a:ahLst/>
              <a:cxnLst>
                <a:cxn ang="0">
                  <a:pos x="2147483646" y="2147483646"/>
                </a:cxn>
                <a:cxn ang="0">
                  <a:pos x="0" y="0"/>
                </a:cxn>
                <a:cxn ang="0">
                  <a:pos x="2147483646" y="2147483646"/>
                </a:cxn>
                <a:cxn ang="0">
                  <a:pos x="2147483646" y="2147483646"/>
                </a:cxn>
                <a:cxn ang="0">
                  <a:pos x="2147483646" y="2147483646"/>
                </a:cxn>
                <a:cxn ang="0">
                  <a:pos x="2147483646" y="2147483646"/>
                </a:cxn>
              </a:cxnLst>
              <a:rect l="0" t="0" r="0" b="0"/>
              <a:pathLst>
                <a:path w="908" h="2191">
                  <a:moveTo>
                    <a:pt x="908" y="849"/>
                  </a:moveTo>
                  <a:cubicBezTo>
                    <a:pt x="908" y="77"/>
                    <a:pt x="0" y="0"/>
                    <a:pt x="0" y="0"/>
                  </a:cubicBezTo>
                  <a:cubicBezTo>
                    <a:pt x="134" y="1338"/>
                    <a:pt x="134" y="1338"/>
                    <a:pt x="134" y="1338"/>
                  </a:cubicBezTo>
                  <a:cubicBezTo>
                    <a:pt x="141" y="1608"/>
                    <a:pt x="190" y="1923"/>
                    <a:pt x="237" y="2191"/>
                  </a:cubicBezTo>
                  <a:cubicBezTo>
                    <a:pt x="908" y="2191"/>
                    <a:pt x="908" y="2191"/>
                    <a:pt x="908" y="2191"/>
                  </a:cubicBezTo>
                  <a:lnTo>
                    <a:pt x="908" y="849"/>
                  </a:lnTo>
                  <a:close/>
                </a:path>
              </a:pathLst>
            </a:custGeom>
            <a:solidFill>
              <a:srgbClr val="E3BA97">
                <a:alpha val="100000"/>
              </a:srgbClr>
            </a:solidFill>
            <a:ln w="9525">
              <a:noFill/>
            </a:ln>
          </p:spPr>
          <p:txBody>
            <a:bodyPr/>
            <a:lstStyle/>
            <a:p>
              <a:endParaRPr lang="zh-CN" altLang="en-US"/>
            </a:p>
          </p:txBody>
        </p:sp>
        <p:sp>
          <p:nvSpPr>
            <p:cNvPr id="94311" name="îṧľiḋe"/>
            <p:cNvSpPr/>
            <p:nvPr/>
          </p:nvSpPr>
          <p:spPr>
            <a:xfrm>
              <a:off x="7103091" y="5139553"/>
              <a:ext cx="263427" cy="631679"/>
            </a:xfrm>
            <a:custGeom>
              <a:avLst/>
              <a:gdLst/>
              <a:ahLst/>
              <a:cxnLst>
                <a:cxn ang="0">
                  <a:pos x="2147483646" y="2147483646"/>
                </a:cxn>
                <a:cxn ang="0">
                  <a:pos x="2147483646" y="0"/>
                </a:cxn>
                <a:cxn ang="0">
                  <a:pos x="0" y="2147483646"/>
                </a:cxn>
                <a:cxn ang="0">
                  <a:pos x="0" y="2147483646"/>
                </a:cxn>
                <a:cxn ang="0">
                  <a:pos x="2147483646" y="2147483646"/>
                </a:cxn>
                <a:cxn ang="0">
                  <a:pos x="2147483646" y="2147483646"/>
                </a:cxn>
              </a:cxnLst>
              <a:rect l="0" t="0" r="0" b="0"/>
              <a:pathLst>
                <a:path w="909" h="2190">
                  <a:moveTo>
                    <a:pt x="776" y="1337"/>
                  </a:moveTo>
                  <a:cubicBezTo>
                    <a:pt x="909" y="0"/>
                    <a:pt x="909" y="0"/>
                    <a:pt x="909" y="0"/>
                  </a:cubicBezTo>
                  <a:cubicBezTo>
                    <a:pt x="909" y="0"/>
                    <a:pt x="0" y="76"/>
                    <a:pt x="0" y="848"/>
                  </a:cubicBezTo>
                  <a:cubicBezTo>
                    <a:pt x="0" y="2190"/>
                    <a:pt x="0" y="2190"/>
                    <a:pt x="0" y="2190"/>
                  </a:cubicBezTo>
                  <a:cubicBezTo>
                    <a:pt x="674" y="2190"/>
                    <a:pt x="674" y="2190"/>
                    <a:pt x="674" y="2190"/>
                  </a:cubicBezTo>
                  <a:cubicBezTo>
                    <a:pt x="721" y="1922"/>
                    <a:pt x="769" y="1607"/>
                    <a:pt x="776" y="1337"/>
                  </a:cubicBezTo>
                  <a:close/>
                </a:path>
              </a:pathLst>
            </a:custGeom>
            <a:solidFill>
              <a:srgbClr val="E3BA97">
                <a:alpha val="100000"/>
              </a:srgbClr>
            </a:solidFill>
            <a:ln w="9525">
              <a:noFill/>
            </a:ln>
          </p:spPr>
          <p:txBody>
            <a:bodyPr/>
            <a:lstStyle/>
            <a:p>
              <a:endParaRPr lang="zh-CN" altLang="en-US"/>
            </a:p>
          </p:txBody>
        </p:sp>
        <p:sp>
          <p:nvSpPr>
            <p:cNvPr id="94312" name="iṧļïdè"/>
            <p:cNvSpPr/>
            <p:nvPr/>
          </p:nvSpPr>
          <p:spPr>
            <a:xfrm>
              <a:off x="7091252" y="5060752"/>
              <a:ext cx="1348215" cy="71048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4664" h="2462">
                  <a:moveTo>
                    <a:pt x="4030" y="1342"/>
                  </a:moveTo>
                  <a:cubicBezTo>
                    <a:pt x="4664" y="1192"/>
                    <a:pt x="4664" y="1192"/>
                    <a:pt x="4664" y="1192"/>
                  </a:cubicBezTo>
                  <a:cubicBezTo>
                    <a:pt x="4580" y="780"/>
                    <a:pt x="4580" y="780"/>
                    <a:pt x="4580" y="780"/>
                  </a:cubicBezTo>
                  <a:cubicBezTo>
                    <a:pt x="4541" y="598"/>
                    <a:pt x="4313" y="407"/>
                    <a:pt x="4099" y="338"/>
                  </a:cubicBezTo>
                  <a:cubicBezTo>
                    <a:pt x="3897" y="240"/>
                    <a:pt x="3897" y="240"/>
                    <a:pt x="3897" y="240"/>
                  </a:cubicBezTo>
                  <a:cubicBezTo>
                    <a:pt x="3894" y="238"/>
                    <a:pt x="3892" y="237"/>
                    <a:pt x="3889" y="235"/>
                  </a:cubicBezTo>
                  <a:cubicBezTo>
                    <a:pt x="3861" y="220"/>
                    <a:pt x="3821" y="201"/>
                    <a:pt x="3772" y="179"/>
                  </a:cubicBezTo>
                  <a:cubicBezTo>
                    <a:pt x="3670" y="133"/>
                    <a:pt x="3527" y="73"/>
                    <a:pt x="3367" y="0"/>
                  </a:cubicBezTo>
                  <a:cubicBezTo>
                    <a:pt x="3216" y="109"/>
                    <a:pt x="2896" y="833"/>
                    <a:pt x="2327" y="914"/>
                  </a:cubicBezTo>
                  <a:cubicBezTo>
                    <a:pt x="1758" y="833"/>
                    <a:pt x="1439" y="109"/>
                    <a:pt x="1287" y="0"/>
                  </a:cubicBezTo>
                  <a:cubicBezTo>
                    <a:pt x="1127" y="73"/>
                    <a:pt x="985" y="133"/>
                    <a:pt x="883" y="179"/>
                  </a:cubicBezTo>
                  <a:cubicBezTo>
                    <a:pt x="834" y="201"/>
                    <a:pt x="794" y="220"/>
                    <a:pt x="766" y="235"/>
                  </a:cubicBezTo>
                  <a:cubicBezTo>
                    <a:pt x="763" y="237"/>
                    <a:pt x="761" y="238"/>
                    <a:pt x="758" y="240"/>
                  </a:cubicBezTo>
                  <a:cubicBezTo>
                    <a:pt x="541" y="356"/>
                    <a:pt x="541" y="356"/>
                    <a:pt x="541" y="356"/>
                  </a:cubicBezTo>
                  <a:cubicBezTo>
                    <a:pt x="507" y="376"/>
                    <a:pt x="477" y="395"/>
                    <a:pt x="450" y="412"/>
                  </a:cubicBezTo>
                  <a:cubicBezTo>
                    <a:pt x="275" y="501"/>
                    <a:pt x="116" y="657"/>
                    <a:pt x="84" y="806"/>
                  </a:cubicBezTo>
                  <a:cubicBezTo>
                    <a:pt x="0" y="1218"/>
                    <a:pt x="0" y="1218"/>
                    <a:pt x="0" y="1218"/>
                  </a:cubicBezTo>
                  <a:cubicBezTo>
                    <a:pt x="625" y="1366"/>
                    <a:pt x="625" y="1366"/>
                    <a:pt x="625" y="1366"/>
                  </a:cubicBezTo>
                  <a:cubicBezTo>
                    <a:pt x="626" y="1440"/>
                    <a:pt x="627" y="1519"/>
                    <a:pt x="628" y="1634"/>
                  </a:cubicBezTo>
                  <a:cubicBezTo>
                    <a:pt x="539" y="1774"/>
                    <a:pt x="485" y="1953"/>
                    <a:pt x="485" y="2148"/>
                  </a:cubicBezTo>
                  <a:cubicBezTo>
                    <a:pt x="485" y="2259"/>
                    <a:pt x="502" y="2366"/>
                    <a:pt x="534" y="2462"/>
                  </a:cubicBezTo>
                  <a:cubicBezTo>
                    <a:pt x="4121" y="2462"/>
                    <a:pt x="4121" y="2462"/>
                    <a:pt x="4121" y="2462"/>
                  </a:cubicBezTo>
                  <a:cubicBezTo>
                    <a:pt x="4153" y="2366"/>
                    <a:pt x="4170" y="2259"/>
                    <a:pt x="4170" y="2148"/>
                  </a:cubicBezTo>
                  <a:cubicBezTo>
                    <a:pt x="4170" y="1953"/>
                    <a:pt x="4116" y="1773"/>
                    <a:pt x="4027" y="1634"/>
                  </a:cubicBezTo>
                  <a:cubicBezTo>
                    <a:pt x="4028" y="1506"/>
                    <a:pt x="4029" y="1423"/>
                    <a:pt x="4030" y="1342"/>
                  </a:cubicBezTo>
                  <a:close/>
                </a:path>
              </a:pathLst>
            </a:custGeom>
            <a:solidFill>
              <a:srgbClr val="707D67">
                <a:alpha val="100000"/>
              </a:srgbClr>
            </a:solidFill>
            <a:ln w="9525">
              <a:noFill/>
            </a:ln>
          </p:spPr>
          <p:txBody>
            <a:bodyPr/>
            <a:lstStyle/>
            <a:p>
              <a:endParaRPr lang="zh-CN" altLang="en-US"/>
            </a:p>
          </p:txBody>
        </p:sp>
        <p:sp>
          <p:nvSpPr>
            <p:cNvPr id="94313" name="îSľíḍè"/>
            <p:cNvSpPr/>
            <p:nvPr/>
          </p:nvSpPr>
          <p:spPr>
            <a:xfrm>
              <a:off x="7339880" y="4234614"/>
              <a:ext cx="821360" cy="23259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2837" h="809">
                  <a:moveTo>
                    <a:pt x="2803" y="143"/>
                  </a:moveTo>
                  <a:cubicBezTo>
                    <a:pt x="2803" y="135"/>
                    <a:pt x="2786" y="104"/>
                    <a:pt x="2780" y="100"/>
                  </a:cubicBezTo>
                  <a:cubicBezTo>
                    <a:pt x="2709" y="53"/>
                    <a:pt x="2666" y="5"/>
                    <a:pt x="2564" y="4"/>
                  </a:cubicBezTo>
                  <a:cubicBezTo>
                    <a:pt x="2467" y="4"/>
                    <a:pt x="2370" y="0"/>
                    <a:pt x="2274" y="3"/>
                  </a:cubicBezTo>
                  <a:cubicBezTo>
                    <a:pt x="2036" y="11"/>
                    <a:pt x="1798" y="21"/>
                    <a:pt x="1560" y="29"/>
                  </a:cubicBezTo>
                  <a:cubicBezTo>
                    <a:pt x="1512" y="31"/>
                    <a:pt x="1464" y="33"/>
                    <a:pt x="1417" y="34"/>
                  </a:cubicBezTo>
                  <a:cubicBezTo>
                    <a:pt x="1371" y="33"/>
                    <a:pt x="1324" y="31"/>
                    <a:pt x="1276" y="29"/>
                  </a:cubicBezTo>
                  <a:cubicBezTo>
                    <a:pt x="1039" y="21"/>
                    <a:pt x="801" y="11"/>
                    <a:pt x="563" y="3"/>
                  </a:cubicBezTo>
                  <a:cubicBezTo>
                    <a:pt x="467" y="0"/>
                    <a:pt x="370" y="4"/>
                    <a:pt x="273" y="4"/>
                  </a:cubicBezTo>
                  <a:cubicBezTo>
                    <a:pt x="171" y="5"/>
                    <a:pt x="129" y="53"/>
                    <a:pt x="57" y="100"/>
                  </a:cubicBezTo>
                  <a:cubicBezTo>
                    <a:pt x="51" y="104"/>
                    <a:pt x="34" y="135"/>
                    <a:pt x="35" y="143"/>
                  </a:cubicBezTo>
                  <a:cubicBezTo>
                    <a:pt x="41" y="228"/>
                    <a:pt x="0" y="312"/>
                    <a:pt x="95" y="375"/>
                  </a:cubicBezTo>
                  <a:cubicBezTo>
                    <a:pt x="123" y="408"/>
                    <a:pt x="123" y="475"/>
                    <a:pt x="133" y="518"/>
                  </a:cubicBezTo>
                  <a:cubicBezTo>
                    <a:pt x="165" y="668"/>
                    <a:pt x="276" y="749"/>
                    <a:pt x="436" y="772"/>
                  </a:cubicBezTo>
                  <a:cubicBezTo>
                    <a:pt x="626" y="809"/>
                    <a:pt x="912" y="798"/>
                    <a:pt x="970" y="786"/>
                  </a:cubicBezTo>
                  <a:cubicBezTo>
                    <a:pt x="1043" y="778"/>
                    <a:pt x="1107" y="734"/>
                    <a:pt x="1143" y="684"/>
                  </a:cubicBezTo>
                  <a:cubicBezTo>
                    <a:pt x="1193" y="616"/>
                    <a:pt x="1236" y="543"/>
                    <a:pt x="1279" y="471"/>
                  </a:cubicBezTo>
                  <a:cubicBezTo>
                    <a:pt x="1303" y="431"/>
                    <a:pt x="1319" y="387"/>
                    <a:pt x="1339" y="345"/>
                  </a:cubicBezTo>
                  <a:cubicBezTo>
                    <a:pt x="1354" y="313"/>
                    <a:pt x="1377" y="299"/>
                    <a:pt x="1417" y="299"/>
                  </a:cubicBezTo>
                  <a:cubicBezTo>
                    <a:pt x="1458" y="299"/>
                    <a:pt x="1482" y="313"/>
                    <a:pt x="1497" y="345"/>
                  </a:cubicBezTo>
                  <a:cubicBezTo>
                    <a:pt x="1517" y="387"/>
                    <a:pt x="1534" y="431"/>
                    <a:pt x="1558" y="471"/>
                  </a:cubicBezTo>
                  <a:cubicBezTo>
                    <a:pt x="1601" y="543"/>
                    <a:pt x="1644" y="616"/>
                    <a:pt x="1694" y="684"/>
                  </a:cubicBezTo>
                  <a:cubicBezTo>
                    <a:pt x="1730" y="734"/>
                    <a:pt x="1794" y="778"/>
                    <a:pt x="1867" y="786"/>
                  </a:cubicBezTo>
                  <a:cubicBezTo>
                    <a:pt x="1925" y="798"/>
                    <a:pt x="2211" y="809"/>
                    <a:pt x="2401" y="772"/>
                  </a:cubicBezTo>
                  <a:cubicBezTo>
                    <a:pt x="2561" y="749"/>
                    <a:pt x="2672" y="668"/>
                    <a:pt x="2705" y="518"/>
                  </a:cubicBezTo>
                  <a:cubicBezTo>
                    <a:pt x="2714" y="475"/>
                    <a:pt x="2714" y="408"/>
                    <a:pt x="2742" y="375"/>
                  </a:cubicBezTo>
                  <a:cubicBezTo>
                    <a:pt x="2837" y="312"/>
                    <a:pt x="2797" y="228"/>
                    <a:pt x="2803" y="143"/>
                  </a:cubicBezTo>
                  <a:close/>
                  <a:moveTo>
                    <a:pt x="1249" y="324"/>
                  </a:moveTo>
                  <a:cubicBezTo>
                    <a:pt x="1231" y="431"/>
                    <a:pt x="1181" y="526"/>
                    <a:pt x="1112" y="614"/>
                  </a:cubicBezTo>
                  <a:cubicBezTo>
                    <a:pt x="1064" y="674"/>
                    <a:pt x="996" y="709"/>
                    <a:pt x="911" y="723"/>
                  </a:cubicBezTo>
                  <a:cubicBezTo>
                    <a:pt x="754" y="750"/>
                    <a:pt x="599" y="737"/>
                    <a:pt x="443" y="717"/>
                  </a:cubicBezTo>
                  <a:cubicBezTo>
                    <a:pt x="343" y="705"/>
                    <a:pt x="275" y="651"/>
                    <a:pt x="246" y="564"/>
                  </a:cubicBezTo>
                  <a:cubicBezTo>
                    <a:pt x="204" y="437"/>
                    <a:pt x="195" y="307"/>
                    <a:pt x="219" y="175"/>
                  </a:cubicBezTo>
                  <a:cubicBezTo>
                    <a:pt x="228" y="123"/>
                    <a:pt x="257" y="87"/>
                    <a:pt x="317" y="81"/>
                  </a:cubicBezTo>
                  <a:cubicBezTo>
                    <a:pt x="427" y="71"/>
                    <a:pt x="578" y="67"/>
                    <a:pt x="644" y="65"/>
                  </a:cubicBezTo>
                  <a:cubicBezTo>
                    <a:pt x="706" y="65"/>
                    <a:pt x="772" y="64"/>
                    <a:pt x="834" y="70"/>
                  </a:cubicBezTo>
                  <a:cubicBezTo>
                    <a:pt x="927" y="80"/>
                    <a:pt x="1023" y="89"/>
                    <a:pt x="1112" y="114"/>
                  </a:cubicBezTo>
                  <a:cubicBezTo>
                    <a:pt x="1220" y="144"/>
                    <a:pt x="1265" y="225"/>
                    <a:pt x="1249" y="324"/>
                  </a:cubicBezTo>
                  <a:close/>
                  <a:moveTo>
                    <a:pt x="2591" y="564"/>
                  </a:moveTo>
                  <a:cubicBezTo>
                    <a:pt x="2562" y="651"/>
                    <a:pt x="2495" y="705"/>
                    <a:pt x="2394" y="717"/>
                  </a:cubicBezTo>
                  <a:cubicBezTo>
                    <a:pt x="2239" y="737"/>
                    <a:pt x="2083" y="750"/>
                    <a:pt x="1926" y="723"/>
                  </a:cubicBezTo>
                  <a:cubicBezTo>
                    <a:pt x="1842" y="709"/>
                    <a:pt x="1773" y="674"/>
                    <a:pt x="1725" y="614"/>
                  </a:cubicBezTo>
                  <a:cubicBezTo>
                    <a:pt x="1656" y="526"/>
                    <a:pt x="1606" y="431"/>
                    <a:pt x="1589" y="324"/>
                  </a:cubicBezTo>
                  <a:cubicBezTo>
                    <a:pt x="1572" y="225"/>
                    <a:pt x="1617" y="144"/>
                    <a:pt x="1726" y="114"/>
                  </a:cubicBezTo>
                  <a:cubicBezTo>
                    <a:pt x="1815" y="89"/>
                    <a:pt x="1910" y="80"/>
                    <a:pt x="2004" y="70"/>
                  </a:cubicBezTo>
                  <a:cubicBezTo>
                    <a:pt x="2065" y="64"/>
                    <a:pt x="2131" y="65"/>
                    <a:pt x="2193" y="65"/>
                  </a:cubicBezTo>
                  <a:cubicBezTo>
                    <a:pt x="2260" y="67"/>
                    <a:pt x="2411" y="71"/>
                    <a:pt x="2520" y="81"/>
                  </a:cubicBezTo>
                  <a:cubicBezTo>
                    <a:pt x="2580" y="87"/>
                    <a:pt x="2609" y="123"/>
                    <a:pt x="2619" y="175"/>
                  </a:cubicBezTo>
                  <a:cubicBezTo>
                    <a:pt x="2642" y="307"/>
                    <a:pt x="2633" y="437"/>
                    <a:pt x="2591" y="564"/>
                  </a:cubicBezTo>
                  <a:close/>
                </a:path>
              </a:pathLst>
            </a:custGeom>
            <a:solidFill>
              <a:srgbClr val="212121">
                <a:alpha val="100000"/>
              </a:srgbClr>
            </a:solidFill>
            <a:ln w="9525">
              <a:noFill/>
            </a:ln>
          </p:spPr>
          <p:txBody>
            <a:bodyPr/>
            <a:lstStyle/>
            <a:p>
              <a:endParaRPr lang="zh-CN" altLang="en-US"/>
            </a:p>
          </p:txBody>
        </p:sp>
        <p:sp>
          <p:nvSpPr>
            <p:cNvPr id="94314" name="išľîďê"/>
            <p:cNvSpPr/>
            <p:nvPr/>
          </p:nvSpPr>
          <p:spPr>
            <a:xfrm>
              <a:off x="5529928" y="4769698"/>
              <a:ext cx="1148424" cy="470264"/>
            </a:xfrm>
            <a:custGeom>
              <a:avLst/>
              <a:gdLst/>
              <a:ahLst/>
              <a:cxnLst>
                <a:cxn ang="0">
                  <a:pos x="2147483646" y="2147483646"/>
                </a:cxn>
                <a:cxn ang="0">
                  <a:pos x="2147483646" y="2147483646"/>
                </a:cxn>
                <a:cxn ang="0">
                  <a:pos x="2147483646" y="0"/>
                </a:cxn>
                <a:cxn ang="0">
                  <a:pos x="2147483646" y="0"/>
                </a:cxn>
                <a:cxn ang="0">
                  <a:pos x="2147483646" y="0"/>
                </a:cxn>
                <a:cxn ang="0">
                  <a:pos x="2147483646" y="0"/>
                </a:cxn>
                <a:cxn ang="0">
                  <a:pos x="2147483646" y="2147483646"/>
                </a:cxn>
                <a:cxn ang="0">
                  <a:pos x="0" y="2147483646"/>
                </a:cxn>
                <a:cxn ang="0">
                  <a:pos x="2147483646" y="2147483646"/>
                </a:cxn>
                <a:cxn ang="0">
                  <a:pos x="2147483646" y="2147483646"/>
                </a:cxn>
              </a:cxnLst>
              <a:rect l="0" t="0" r="0" b="0"/>
              <a:pathLst>
                <a:path w="3974" h="1633">
                  <a:moveTo>
                    <a:pt x="3974" y="1632"/>
                  </a:moveTo>
                  <a:cubicBezTo>
                    <a:pt x="3136" y="1395"/>
                    <a:pt x="3136" y="1395"/>
                    <a:pt x="3136" y="1395"/>
                  </a:cubicBezTo>
                  <a:cubicBezTo>
                    <a:pt x="2506" y="1010"/>
                    <a:pt x="2639" y="0"/>
                    <a:pt x="2639" y="0"/>
                  </a:cubicBezTo>
                  <a:cubicBezTo>
                    <a:pt x="1992" y="0"/>
                    <a:pt x="1992" y="0"/>
                    <a:pt x="1992" y="0"/>
                  </a:cubicBezTo>
                  <a:cubicBezTo>
                    <a:pt x="1982" y="0"/>
                    <a:pt x="1982" y="0"/>
                    <a:pt x="1982" y="0"/>
                  </a:cubicBezTo>
                  <a:cubicBezTo>
                    <a:pt x="1335" y="0"/>
                    <a:pt x="1335" y="0"/>
                    <a:pt x="1335" y="0"/>
                  </a:cubicBezTo>
                  <a:cubicBezTo>
                    <a:pt x="1335" y="0"/>
                    <a:pt x="1434" y="982"/>
                    <a:pt x="805" y="1367"/>
                  </a:cubicBezTo>
                  <a:cubicBezTo>
                    <a:pt x="0" y="1633"/>
                    <a:pt x="0" y="1633"/>
                    <a:pt x="0" y="1633"/>
                  </a:cubicBezTo>
                  <a:cubicBezTo>
                    <a:pt x="1987" y="1594"/>
                    <a:pt x="1987" y="1594"/>
                    <a:pt x="1987" y="1594"/>
                  </a:cubicBezTo>
                  <a:lnTo>
                    <a:pt x="3974" y="1632"/>
                  </a:lnTo>
                  <a:close/>
                </a:path>
              </a:pathLst>
            </a:custGeom>
            <a:solidFill>
              <a:srgbClr val="DDBA9E">
                <a:alpha val="100000"/>
              </a:srgbClr>
            </a:solidFill>
            <a:ln w="9525">
              <a:noFill/>
            </a:ln>
          </p:spPr>
          <p:txBody>
            <a:bodyPr/>
            <a:lstStyle/>
            <a:p>
              <a:endParaRPr lang="zh-CN" altLang="en-US"/>
            </a:p>
          </p:txBody>
        </p:sp>
        <p:sp>
          <p:nvSpPr>
            <p:cNvPr id="94315" name="išľíďè"/>
            <p:cNvSpPr/>
            <p:nvPr/>
          </p:nvSpPr>
          <p:spPr>
            <a:xfrm>
              <a:off x="5532888" y="5133199"/>
              <a:ext cx="1185422" cy="902398"/>
            </a:xfrm>
            <a:prstGeom prst="rect">
              <a:avLst/>
            </a:prstGeom>
            <a:solidFill>
              <a:srgbClr val="E8E8E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16" name="iṥļíḋè"/>
            <p:cNvSpPr/>
            <p:nvPr/>
          </p:nvSpPr>
          <p:spPr>
            <a:xfrm>
              <a:off x="5959107" y="5101424"/>
              <a:ext cx="273786" cy="148705"/>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Lst>
              <a:rect l="0" t="0" r="0" b="0"/>
              <a:pathLst>
                <a:path w="950" h="517">
                  <a:moveTo>
                    <a:pt x="736" y="480"/>
                  </a:moveTo>
                  <a:cubicBezTo>
                    <a:pt x="725" y="501"/>
                    <a:pt x="679" y="517"/>
                    <a:pt x="631" y="517"/>
                  </a:cubicBezTo>
                  <a:cubicBezTo>
                    <a:pt x="318" y="517"/>
                    <a:pt x="318" y="517"/>
                    <a:pt x="318" y="517"/>
                  </a:cubicBezTo>
                  <a:cubicBezTo>
                    <a:pt x="271" y="517"/>
                    <a:pt x="225" y="501"/>
                    <a:pt x="214" y="480"/>
                  </a:cubicBezTo>
                  <a:cubicBezTo>
                    <a:pt x="35" y="131"/>
                    <a:pt x="35" y="131"/>
                    <a:pt x="35" y="131"/>
                  </a:cubicBezTo>
                  <a:cubicBezTo>
                    <a:pt x="0" y="63"/>
                    <a:pt x="47" y="0"/>
                    <a:pt x="146" y="0"/>
                  </a:cubicBezTo>
                  <a:cubicBezTo>
                    <a:pt x="803" y="0"/>
                    <a:pt x="803" y="0"/>
                    <a:pt x="803" y="0"/>
                  </a:cubicBezTo>
                  <a:cubicBezTo>
                    <a:pt x="902" y="0"/>
                    <a:pt x="950" y="63"/>
                    <a:pt x="915" y="131"/>
                  </a:cubicBezTo>
                  <a:lnTo>
                    <a:pt x="736" y="480"/>
                  </a:lnTo>
                  <a:close/>
                </a:path>
              </a:pathLst>
            </a:custGeom>
            <a:solidFill>
              <a:srgbClr val="D6533B">
                <a:alpha val="100000"/>
              </a:srgbClr>
            </a:solidFill>
            <a:ln w="9525">
              <a:noFill/>
            </a:ln>
          </p:spPr>
          <p:txBody>
            <a:bodyPr/>
            <a:lstStyle/>
            <a:p>
              <a:endParaRPr lang="zh-CN" altLang="en-US"/>
            </a:p>
          </p:txBody>
        </p:sp>
        <p:sp>
          <p:nvSpPr>
            <p:cNvPr id="94317" name="íS1ïde"/>
            <p:cNvSpPr/>
            <p:nvPr/>
          </p:nvSpPr>
          <p:spPr>
            <a:xfrm>
              <a:off x="5762277" y="4918402"/>
              <a:ext cx="337424" cy="340623"/>
            </a:xfrm>
            <a:custGeom>
              <a:avLst/>
              <a:gdLst/>
              <a:ahLst/>
              <a:cxnLst>
                <a:cxn ang="0">
                  <a:pos x="2147483646" y="0"/>
                </a:cxn>
                <a:cxn ang="0">
                  <a:pos x="2147483646" y="2147483646"/>
                </a:cxn>
                <a:cxn ang="0">
                  <a:pos x="2147483646" y="2147483646"/>
                </a:cxn>
                <a:cxn ang="0">
                  <a:pos x="0" y="2147483646"/>
                </a:cxn>
                <a:cxn ang="0">
                  <a:pos x="2147483646" y="0"/>
                </a:cxn>
              </a:cxnLst>
              <a:rect l="0" t="0" r="0" b="0"/>
              <a:pathLst>
                <a:path w="1170" h="1181">
                  <a:moveTo>
                    <a:pt x="536" y="0"/>
                  </a:moveTo>
                  <a:cubicBezTo>
                    <a:pt x="544" y="1"/>
                    <a:pt x="1170" y="634"/>
                    <a:pt x="1170" y="634"/>
                  </a:cubicBezTo>
                  <a:cubicBezTo>
                    <a:pt x="218" y="1181"/>
                    <a:pt x="218" y="1181"/>
                    <a:pt x="218" y="1181"/>
                  </a:cubicBezTo>
                  <a:cubicBezTo>
                    <a:pt x="0" y="374"/>
                    <a:pt x="0" y="374"/>
                    <a:pt x="0" y="374"/>
                  </a:cubicBezTo>
                  <a:lnTo>
                    <a:pt x="536" y="0"/>
                  </a:lnTo>
                  <a:close/>
                </a:path>
              </a:pathLst>
            </a:custGeom>
            <a:solidFill>
              <a:srgbClr val="FFFFFF">
                <a:alpha val="100000"/>
              </a:srgbClr>
            </a:solidFill>
            <a:ln w="9525">
              <a:noFill/>
            </a:ln>
          </p:spPr>
          <p:txBody>
            <a:bodyPr/>
            <a:lstStyle/>
            <a:p>
              <a:endParaRPr lang="zh-CN" altLang="en-US"/>
            </a:p>
          </p:txBody>
        </p:sp>
        <p:sp>
          <p:nvSpPr>
            <p:cNvPr id="94318" name="îṡlïdè"/>
            <p:cNvSpPr/>
            <p:nvPr/>
          </p:nvSpPr>
          <p:spPr>
            <a:xfrm>
              <a:off x="6098221" y="4918402"/>
              <a:ext cx="335943" cy="340623"/>
            </a:xfrm>
            <a:custGeom>
              <a:avLst/>
              <a:gdLst/>
              <a:ahLst/>
              <a:cxnLst>
                <a:cxn ang="0">
                  <a:pos x="2147483646" y="0"/>
                </a:cxn>
                <a:cxn ang="0">
                  <a:pos x="0" y="2147483646"/>
                </a:cxn>
                <a:cxn ang="0">
                  <a:pos x="2147483646" y="2147483646"/>
                </a:cxn>
                <a:cxn ang="0">
                  <a:pos x="2147483646" y="2147483646"/>
                </a:cxn>
                <a:cxn ang="0">
                  <a:pos x="2147483646" y="0"/>
                </a:cxn>
              </a:cxnLst>
              <a:rect l="0" t="0" r="0" b="0"/>
              <a:pathLst>
                <a:path w="1160" h="1181">
                  <a:moveTo>
                    <a:pt x="643" y="0"/>
                  </a:moveTo>
                  <a:cubicBezTo>
                    <a:pt x="636" y="1"/>
                    <a:pt x="0" y="634"/>
                    <a:pt x="0" y="634"/>
                  </a:cubicBezTo>
                  <a:cubicBezTo>
                    <a:pt x="961" y="1181"/>
                    <a:pt x="961" y="1181"/>
                    <a:pt x="961" y="1181"/>
                  </a:cubicBezTo>
                  <a:cubicBezTo>
                    <a:pt x="1160" y="373"/>
                    <a:pt x="1160" y="373"/>
                    <a:pt x="1160" y="373"/>
                  </a:cubicBezTo>
                  <a:lnTo>
                    <a:pt x="643" y="0"/>
                  </a:lnTo>
                  <a:close/>
                </a:path>
              </a:pathLst>
            </a:custGeom>
            <a:solidFill>
              <a:srgbClr val="FFFFFF">
                <a:alpha val="100000"/>
              </a:srgbClr>
            </a:solidFill>
            <a:ln w="9525">
              <a:noFill/>
            </a:ln>
          </p:spPr>
          <p:txBody>
            <a:bodyPr/>
            <a:lstStyle/>
            <a:p>
              <a:endParaRPr lang="zh-CN" altLang="en-US"/>
            </a:p>
          </p:txBody>
        </p:sp>
        <p:sp>
          <p:nvSpPr>
            <p:cNvPr id="94319" name="iṧ1íďê"/>
            <p:cNvSpPr/>
            <p:nvPr/>
          </p:nvSpPr>
          <p:spPr>
            <a:xfrm>
              <a:off x="5970947" y="5238690"/>
              <a:ext cx="253067" cy="898585"/>
            </a:xfrm>
            <a:custGeom>
              <a:avLst/>
              <a:gdLst/>
              <a:ahLst/>
              <a:cxnLst>
                <a:cxn ang="0">
                  <a:pos x="2147483646" y="2147483646"/>
                </a:cxn>
                <a:cxn ang="0">
                  <a:pos x="2147483646" y="2147483646"/>
                </a:cxn>
                <a:cxn ang="0">
                  <a:pos x="2147483646" y="2147483646"/>
                </a:cxn>
                <a:cxn ang="0">
                  <a:pos x="2147483646" y="0"/>
                </a:cxn>
                <a:cxn ang="0">
                  <a:pos x="2147483646" y="0"/>
                </a:cxn>
                <a:cxn ang="0">
                  <a:pos x="2147483646" y="2147483646"/>
                </a:cxn>
                <a:cxn ang="0">
                  <a:pos x="0" y="2147483646"/>
                </a:cxn>
                <a:cxn ang="0">
                  <a:pos x="2147483646" y="2147483646"/>
                </a:cxn>
                <a:cxn ang="0">
                  <a:pos x="2147483646" y="2147483646"/>
                </a:cxn>
              </a:cxnLst>
              <a:rect l="0" t="0" r="0" b="0"/>
              <a:pathLst>
                <a:path w="175" h="620">
                  <a:moveTo>
                    <a:pt x="156" y="620"/>
                  </a:moveTo>
                  <a:lnTo>
                    <a:pt x="175" y="535"/>
                  </a:lnTo>
                  <a:lnTo>
                    <a:pt x="154" y="228"/>
                  </a:lnTo>
                  <a:lnTo>
                    <a:pt x="139" y="0"/>
                  </a:lnTo>
                  <a:lnTo>
                    <a:pt x="34" y="0"/>
                  </a:lnTo>
                  <a:lnTo>
                    <a:pt x="19" y="228"/>
                  </a:lnTo>
                  <a:lnTo>
                    <a:pt x="0" y="507"/>
                  </a:lnTo>
                  <a:lnTo>
                    <a:pt x="23" y="620"/>
                  </a:lnTo>
                  <a:lnTo>
                    <a:pt x="156" y="620"/>
                  </a:lnTo>
                  <a:close/>
                </a:path>
              </a:pathLst>
            </a:custGeom>
            <a:solidFill>
              <a:srgbClr val="D6533B">
                <a:alpha val="100000"/>
              </a:srgbClr>
            </a:solidFill>
            <a:ln w="9525">
              <a:noFill/>
            </a:ln>
          </p:spPr>
          <p:txBody>
            <a:bodyPr/>
            <a:lstStyle/>
            <a:p>
              <a:endParaRPr lang="zh-CN" altLang="en-US"/>
            </a:p>
          </p:txBody>
        </p:sp>
        <p:sp>
          <p:nvSpPr>
            <p:cNvPr id="94320" name="íSḻídè"/>
            <p:cNvSpPr/>
            <p:nvPr/>
          </p:nvSpPr>
          <p:spPr>
            <a:xfrm>
              <a:off x="6346849" y="5051856"/>
              <a:ext cx="951593" cy="1085419"/>
            </a:xfrm>
            <a:custGeom>
              <a:avLst/>
              <a:gdLst/>
              <a:ahLst/>
              <a:cxnLst>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Lst>
              <a:rect l="0" t="0" r="0" b="0"/>
              <a:pathLst>
                <a:path w="3289" h="3761">
                  <a:moveTo>
                    <a:pt x="555" y="1546"/>
                  </a:moveTo>
                  <a:cubicBezTo>
                    <a:pt x="1077" y="1768"/>
                    <a:pt x="1077" y="1768"/>
                    <a:pt x="1077" y="1768"/>
                  </a:cubicBezTo>
                  <a:cubicBezTo>
                    <a:pt x="0" y="3761"/>
                    <a:pt x="0" y="3761"/>
                    <a:pt x="0" y="3761"/>
                  </a:cubicBezTo>
                  <a:cubicBezTo>
                    <a:pt x="1258" y="3761"/>
                    <a:pt x="1258" y="3761"/>
                    <a:pt x="1258" y="3761"/>
                  </a:cubicBezTo>
                  <a:cubicBezTo>
                    <a:pt x="1259" y="3745"/>
                    <a:pt x="1260" y="3724"/>
                    <a:pt x="1261" y="3705"/>
                  </a:cubicBezTo>
                  <a:cubicBezTo>
                    <a:pt x="1275" y="3415"/>
                    <a:pt x="1294" y="3149"/>
                    <a:pt x="1320" y="2932"/>
                  </a:cubicBezTo>
                  <a:cubicBezTo>
                    <a:pt x="1607" y="3661"/>
                    <a:pt x="1607" y="3661"/>
                    <a:pt x="1607" y="3661"/>
                  </a:cubicBezTo>
                  <a:cubicBezTo>
                    <a:pt x="1644" y="3761"/>
                    <a:pt x="1644" y="3761"/>
                    <a:pt x="1644" y="3761"/>
                  </a:cubicBezTo>
                  <a:cubicBezTo>
                    <a:pt x="3289" y="3761"/>
                    <a:pt x="3289" y="3761"/>
                    <a:pt x="3289" y="3761"/>
                  </a:cubicBezTo>
                  <a:cubicBezTo>
                    <a:pt x="3289" y="3761"/>
                    <a:pt x="2388" y="874"/>
                    <a:pt x="2313" y="755"/>
                  </a:cubicBezTo>
                  <a:cubicBezTo>
                    <a:pt x="2238" y="636"/>
                    <a:pt x="1530" y="171"/>
                    <a:pt x="827" y="0"/>
                  </a:cubicBezTo>
                  <a:cubicBezTo>
                    <a:pt x="936" y="1413"/>
                    <a:pt x="936" y="1413"/>
                    <a:pt x="936" y="1413"/>
                  </a:cubicBezTo>
                  <a:lnTo>
                    <a:pt x="555" y="1546"/>
                  </a:lnTo>
                  <a:close/>
                </a:path>
              </a:pathLst>
            </a:custGeom>
            <a:solidFill>
              <a:srgbClr val="242925">
                <a:alpha val="100000"/>
              </a:srgbClr>
            </a:solidFill>
            <a:ln w="9525">
              <a:noFill/>
            </a:ln>
          </p:spPr>
          <p:txBody>
            <a:bodyPr/>
            <a:lstStyle/>
            <a:p>
              <a:endParaRPr lang="zh-CN" altLang="en-US"/>
            </a:p>
          </p:txBody>
        </p:sp>
        <p:sp>
          <p:nvSpPr>
            <p:cNvPr id="94321" name="îşḻiḑè"/>
            <p:cNvSpPr/>
            <p:nvPr/>
          </p:nvSpPr>
          <p:spPr>
            <a:xfrm>
              <a:off x="4911318" y="5051856"/>
              <a:ext cx="950114" cy="1085419"/>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0"/>
                </a:cxn>
                <a:cxn ang="0">
                  <a:pos x="2147483646" y="2147483646"/>
                </a:cxn>
                <a:cxn ang="0">
                  <a:pos x="2147483646" y="2147483646"/>
                </a:cxn>
              </a:cxnLst>
              <a:rect l="0" t="0" r="0" b="0"/>
              <a:pathLst>
                <a:path w="3289" h="3761">
                  <a:moveTo>
                    <a:pt x="2734" y="1546"/>
                  </a:moveTo>
                  <a:cubicBezTo>
                    <a:pt x="2211" y="1768"/>
                    <a:pt x="2211" y="1768"/>
                    <a:pt x="2211" y="1768"/>
                  </a:cubicBezTo>
                  <a:cubicBezTo>
                    <a:pt x="3289" y="3761"/>
                    <a:pt x="3289" y="3761"/>
                    <a:pt x="3289" y="3761"/>
                  </a:cubicBezTo>
                  <a:cubicBezTo>
                    <a:pt x="2030" y="3761"/>
                    <a:pt x="2030" y="3761"/>
                    <a:pt x="2030" y="3761"/>
                  </a:cubicBezTo>
                  <a:cubicBezTo>
                    <a:pt x="2029" y="3745"/>
                    <a:pt x="2028" y="3724"/>
                    <a:pt x="2027" y="3705"/>
                  </a:cubicBezTo>
                  <a:cubicBezTo>
                    <a:pt x="2013" y="3415"/>
                    <a:pt x="1994" y="3149"/>
                    <a:pt x="1968" y="2932"/>
                  </a:cubicBezTo>
                  <a:cubicBezTo>
                    <a:pt x="1682" y="3661"/>
                    <a:pt x="1682" y="3661"/>
                    <a:pt x="1682" y="3661"/>
                  </a:cubicBezTo>
                  <a:cubicBezTo>
                    <a:pt x="1645" y="3761"/>
                    <a:pt x="1645" y="3761"/>
                    <a:pt x="1645" y="3761"/>
                  </a:cubicBezTo>
                  <a:cubicBezTo>
                    <a:pt x="0" y="3761"/>
                    <a:pt x="0" y="3761"/>
                    <a:pt x="0" y="3761"/>
                  </a:cubicBezTo>
                  <a:cubicBezTo>
                    <a:pt x="0" y="3761"/>
                    <a:pt x="901" y="874"/>
                    <a:pt x="976" y="755"/>
                  </a:cubicBezTo>
                  <a:cubicBezTo>
                    <a:pt x="1051" y="636"/>
                    <a:pt x="1758" y="171"/>
                    <a:pt x="2461" y="0"/>
                  </a:cubicBezTo>
                  <a:cubicBezTo>
                    <a:pt x="2353" y="1413"/>
                    <a:pt x="2353" y="1413"/>
                    <a:pt x="2353" y="1413"/>
                  </a:cubicBezTo>
                  <a:lnTo>
                    <a:pt x="2734" y="1546"/>
                  </a:lnTo>
                  <a:close/>
                </a:path>
              </a:pathLst>
            </a:custGeom>
            <a:solidFill>
              <a:srgbClr val="242925">
                <a:alpha val="100000"/>
              </a:srgbClr>
            </a:solidFill>
            <a:ln w="9525">
              <a:noFill/>
            </a:ln>
          </p:spPr>
          <p:txBody>
            <a:bodyPr/>
            <a:lstStyle/>
            <a:p>
              <a:endParaRPr lang="zh-CN" altLang="en-US"/>
            </a:p>
          </p:txBody>
        </p:sp>
        <p:sp>
          <p:nvSpPr>
            <p:cNvPr id="94322" name="ïśḷidè"/>
            <p:cNvSpPr/>
            <p:nvPr/>
          </p:nvSpPr>
          <p:spPr>
            <a:xfrm>
              <a:off x="5549167" y="5021352"/>
              <a:ext cx="454338" cy="1115923"/>
            </a:xfrm>
            <a:custGeom>
              <a:avLst/>
              <a:gdLst/>
              <a:ahLst/>
              <a:cxnLst>
                <a:cxn ang="0">
                  <a:pos x="2147483646" y="2147483646"/>
                </a:cxn>
                <a:cxn ang="0">
                  <a:pos x="2147483646" y="0"/>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578" h="3866">
                  <a:moveTo>
                    <a:pt x="1176" y="1888"/>
                  </a:moveTo>
                  <a:cubicBezTo>
                    <a:pt x="764" y="0"/>
                    <a:pt x="764" y="0"/>
                    <a:pt x="764" y="0"/>
                  </a:cubicBezTo>
                  <a:cubicBezTo>
                    <a:pt x="515" y="0"/>
                    <a:pt x="321" y="90"/>
                    <a:pt x="252" y="108"/>
                  </a:cubicBezTo>
                  <a:cubicBezTo>
                    <a:pt x="252" y="109"/>
                    <a:pt x="252" y="109"/>
                    <a:pt x="252" y="109"/>
                  </a:cubicBezTo>
                  <a:cubicBezTo>
                    <a:pt x="142" y="1518"/>
                    <a:pt x="142" y="1518"/>
                    <a:pt x="142" y="1518"/>
                  </a:cubicBezTo>
                  <a:cubicBezTo>
                    <a:pt x="527" y="1651"/>
                    <a:pt x="527" y="1651"/>
                    <a:pt x="527" y="1651"/>
                  </a:cubicBezTo>
                  <a:cubicBezTo>
                    <a:pt x="0" y="1873"/>
                    <a:pt x="0" y="1873"/>
                    <a:pt x="0" y="1873"/>
                  </a:cubicBezTo>
                  <a:cubicBezTo>
                    <a:pt x="1050" y="3866"/>
                    <a:pt x="1050" y="3866"/>
                    <a:pt x="1050" y="3866"/>
                  </a:cubicBezTo>
                  <a:cubicBezTo>
                    <a:pt x="1423" y="3866"/>
                    <a:pt x="1423" y="3866"/>
                    <a:pt x="1423" y="3866"/>
                  </a:cubicBezTo>
                  <a:cubicBezTo>
                    <a:pt x="1548" y="3866"/>
                    <a:pt x="1548" y="3866"/>
                    <a:pt x="1548" y="3866"/>
                  </a:cubicBezTo>
                  <a:cubicBezTo>
                    <a:pt x="1578" y="3866"/>
                    <a:pt x="1578" y="3866"/>
                    <a:pt x="1578" y="3866"/>
                  </a:cubicBezTo>
                  <a:cubicBezTo>
                    <a:pt x="1462" y="3298"/>
                    <a:pt x="1462" y="3298"/>
                    <a:pt x="1462" y="3298"/>
                  </a:cubicBezTo>
                  <a:lnTo>
                    <a:pt x="1176" y="1888"/>
                  </a:lnTo>
                  <a:close/>
                </a:path>
              </a:pathLst>
            </a:custGeom>
            <a:solidFill>
              <a:srgbClr val="A1A1AA">
                <a:alpha val="100000"/>
              </a:srgbClr>
            </a:solidFill>
            <a:ln w="9525">
              <a:noFill/>
            </a:ln>
          </p:spPr>
          <p:txBody>
            <a:bodyPr/>
            <a:lstStyle/>
            <a:p>
              <a:endParaRPr lang="zh-CN" altLang="en-US"/>
            </a:p>
          </p:txBody>
        </p:sp>
        <p:sp>
          <p:nvSpPr>
            <p:cNvPr id="94323" name="íṡḷídé"/>
            <p:cNvSpPr/>
            <p:nvPr/>
          </p:nvSpPr>
          <p:spPr>
            <a:xfrm>
              <a:off x="6197375" y="5023894"/>
              <a:ext cx="461737" cy="1113381"/>
            </a:xfrm>
            <a:custGeom>
              <a:avLst/>
              <a:gdLst/>
              <a:ahLst/>
              <a:cxnLst>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599" h="3859">
                  <a:moveTo>
                    <a:pt x="1077" y="1644"/>
                  </a:moveTo>
                  <a:cubicBezTo>
                    <a:pt x="1458" y="1511"/>
                    <a:pt x="1458" y="1511"/>
                    <a:pt x="1458" y="1511"/>
                  </a:cubicBezTo>
                  <a:cubicBezTo>
                    <a:pt x="1349" y="99"/>
                    <a:pt x="1349" y="99"/>
                    <a:pt x="1349" y="99"/>
                  </a:cubicBezTo>
                  <a:cubicBezTo>
                    <a:pt x="1349" y="99"/>
                    <a:pt x="1349" y="99"/>
                    <a:pt x="1349" y="99"/>
                  </a:cubicBezTo>
                  <a:cubicBezTo>
                    <a:pt x="1296" y="81"/>
                    <a:pt x="958" y="2"/>
                    <a:pt x="800" y="0"/>
                  </a:cubicBezTo>
                  <a:cubicBezTo>
                    <a:pt x="434" y="1881"/>
                    <a:pt x="434" y="1881"/>
                    <a:pt x="434" y="1881"/>
                  </a:cubicBezTo>
                  <a:cubicBezTo>
                    <a:pt x="94" y="3431"/>
                    <a:pt x="94" y="3431"/>
                    <a:pt x="94" y="3431"/>
                  </a:cubicBezTo>
                  <a:cubicBezTo>
                    <a:pt x="0" y="3859"/>
                    <a:pt x="0" y="3859"/>
                    <a:pt x="0" y="3859"/>
                  </a:cubicBezTo>
                  <a:cubicBezTo>
                    <a:pt x="61" y="3859"/>
                    <a:pt x="61" y="3859"/>
                    <a:pt x="61" y="3859"/>
                  </a:cubicBezTo>
                  <a:cubicBezTo>
                    <a:pt x="123" y="3859"/>
                    <a:pt x="123" y="3859"/>
                    <a:pt x="123" y="3859"/>
                  </a:cubicBezTo>
                  <a:cubicBezTo>
                    <a:pt x="522" y="3859"/>
                    <a:pt x="522" y="3859"/>
                    <a:pt x="522" y="3859"/>
                  </a:cubicBezTo>
                  <a:cubicBezTo>
                    <a:pt x="1599" y="1866"/>
                    <a:pt x="1599" y="1866"/>
                    <a:pt x="1599" y="1866"/>
                  </a:cubicBezTo>
                  <a:lnTo>
                    <a:pt x="1077" y="1644"/>
                  </a:lnTo>
                  <a:close/>
                </a:path>
              </a:pathLst>
            </a:custGeom>
            <a:solidFill>
              <a:srgbClr val="A1A1AA">
                <a:alpha val="100000"/>
              </a:srgbClr>
            </a:solidFill>
            <a:ln w="9525">
              <a:noFill/>
            </a:ln>
          </p:spPr>
          <p:txBody>
            <a:bodyPr/>
            <a:lstStyle/>
            <a:p>
              <a:endParaRPr lang="zh-CN" altLang="en-US"/>
            </a:p>
          </p:txBody>
        </p:sp>
        <p:sp>
          <p:nvSpPr>
            <p:cNvPr id="94324" name="î$ḷide"/>
            <p:cNvSpPr/>
            <p:nvPr/>
          </p:nvSpPr>
          <p:spPr>
            <a:xfrm>
              <a:off x="5586166" y="4154542"/>
              <a:ext cx="105074" cy="223693"/>
            </a:xfrm>
            <a:custGeom>
              <a:avLst/>
              <a:gdLst/>
              <a:ahLst/>
              <a:cxnLst>
                <a:cxn ang="0">
                  <a:pos x="2147483646" y="2147483646"/>
                </a:cxn>
                <a:cxn ang="0">
                  <a:pos x="2147483646" y="2147483646"/>
                </a:cxn>
                <a:cxn ang="0">
                  <a:pos x="2147483646" y="2147483646"/>
                </a:cxn>
                <a:cxn ang="0">
                  <a:pos x="2147483646" y="2147483646"/>
                </a:cxn>
                <a:cxn ang="0">
                  <a:pos x="2147483646" y="2147483646"/>
                </a:cxn>
              </a:cxnLst>
              <a:rect l="0" t="0" r="0" b="0"/>
              <a:pathLst>
                <a:path w="357" h="775">
                  <a:moveTo>
                    <a:pt x="349" y="371"/>
                  </a:moveTo>
                  <a:cubicBezTo>
                    <a:pt x="357" y="583"/>
                    <a:pt x="314" y="768"/>
                    <a:pt x="204" y="772"/>
                  </a:cubicBezTo>
                  <a:cubicBezTo>
                    <a:pt x="94" y="775"/>
                    <a:pt x="15" y="606"/>
                    <a:pt x="8" y="394"/>
                  </a:cubicBezTo>
                  <a:cubicBezTo>
                    <a:pt x="0" y="182"/>
                    <a:pt x="85" y="7"/>
                    <a:pt x="194" y="3"/>
                  </a:cubicBezTo>
                  <a:cubicBezTo>
                    <a:pt x="304" y="0"/>
                    <a:pt x="342" y="159"/>
                    <a:pt x="349" y="371"/>
                  </a:cubicBezTo>
                  <a:close/>
                </a:path>
              </a:pathLst>
            </a:custGeom>
            <a:solidFill>
              <a:srgbClr val="DDBA9E">
                <a:alpha val="100000"/>
              </a:srgbClr>
            </a:solidFill>
            <a:ln w="9525">
              <a:noFill/>
            </a:ln>
          </p:spPr>
          <p:txBody>
            <a:bodyPr/>
            <a:lstStyle/>
            <a:p>
              <a:endParaRPr lang="zh-CN" altLang="en-US"/>
            </a:p>
          </p:txBody>
        </p:sp>
        <p:sp>
          <p:nvSpPr>
            <p:cNvPr id="94325" name="íšļïḓè"/>
            <p:cNvSpPr/>
            <p:nvPr/>
          </p:nvSpPr>
          <p:spPr>
            <a:xfrm>
              <a:off x="6488922" y="4141832"/>
              <a:ext cx="103595" cy="224964"/>
            </a:xfrm>
            <a:custGeom>
              <a:avLst/>
              <a:gdLst/>
              <a:ahLst/>
              <a:cxnLst>
                <a:cxn ang="0">
                  <a:pos x="2147483646" y="2147483646"/>
                </a:cxn>
                <a:cxn ang="0">
                  <a:pos x="2147483646" y="2147483646"/>
                </a:cxn>
                <a:cxn ang="0">
                  <a:pos x="2147483646" y="2147483646"/>
                </a:cxn>
                <a:cxn ang="0">
                  <a:pos x="2147483646" y="2147483646"/>
                </a:cxn>
                <a:cxn ang="0">
                  <a:pos x="2147483646" y="2147483646"/>
                </a:cxn>
              </a:cxnLst>
              <a:rect l="0" t="0" r="0" b="0"/>
              <a:pathLst>
                <a:path w="356" h="776">
                  <a:moveTo>
                    <a:pt x="7" y="372"/>
                  </a:moveTo>
                  <a:cubicBezTo>
                    <a:pt x="0" y="583"/>
                    <a:pt x="43" y="768"/>
                    <a:pt x="153" y="772"/>
                  </a:cubicBezTo>
                  <a:cubicBezTo>
                    <a:pt x="262" y="776"/>
                    <a:pt x="342" y="607"/>
                    <a:pt x="349" y="395"/>
                  </a:cubicBezTo>
                  <a:cubicBezTo>
                    <a:pt x="356" y="183"/>
                    <a:pt x="272" y="8"/>
                    <a:pt x="163" y="4"/>
                  </a:cubicBezTo>
                  <a:cubicBezTo>
                    <a:pt x="53" y="0"/>
                    <a:pt x="15" y="160"/>
                    <a:pt x="7" y="372"/>
                  </a:cubicBezTo>
                  <a:close/>
                </a:path>
              </a:pathLst>
            </a:custGeom>
            <a:solidFill>
              <a:srgbClr val="EFD4B8">
                <a:alpha val="100000"/>
              </a:srgbClr>
            </a:solidFill>
            <a:ln w="9525">
              <a:noFill/>
            </a:ln>
          </p:spPr>
          <p:txBody>
            <a:bodyPr/>
            <a:lstStyle/>
            <a:p>
              <a:endParaRPr lang="zh-CN" altLang="en-US"/>
            </a:p>
          </p:txBody>
        </p:sp>
        <p:sp>
          <p:nvSpPr>
            <p:cNvPr id="94326" name="íSḻïḋe"/>
            <p:cNvSpPr/>
            <p:nvPr/>
          </p:nvSpPr>
          <p:spPr>
            <a:xfrm>
              <a:off x="5657202" y="3649962"/>
              <a:ext cx="859838" cy="1272254"/>
            </a:xfrm>
            <a:prstGeom prst="ellipse">
              <a:avLst/>
            </a:prstGeom>
            <a:solidFill>
              <a:srgbClr val="EFD4B8"/>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27" name="íṡḷïďê"/>
            <p:cNvSpPr/>
            <p:nvPr/>
          </p:nvSpPr>
          <p:spPr>
            <a:xfrm>
              <a:off x="5657202" y="3649962"/>
              <a:ext cx="433618" cy="1272254"/>
            </a:xfrm>
            <a:custGeom>
              <a:avLst/>
              <a:gdLst/>
              <a:ahLst/>
              <a:cxnLst>
                <a:cxn ang="0">
                  <a:pos x="2147483646" y="0"/>
                </a:cxn>
                <a:cxn ang="0">
                  <a:pos x="2147483646" y="2147483646"/>
                </a:cxn>
                <a:cxn ang="0">
                  <a:pos x="0" y="2147483646"/>
                </a:cxn>
                <a:cxn ang="0">
                  <a:pos x="2147483646" y="0"/>
                </a:cxn>
              </a:cxnLst>
              <a:rect l="0" t="0" r="0" b="0"/>
              <a:pathLst>
                <a:path w="1502" h="4413">
                  <a:moveTo>
                    <a:pt x="1502" y="0"/>
                  </a:moveTo>
                  <a:cubicBezTo>
                    <a:pt x="1502" y="4412"/>
                    <a:pt x="1502" y="4412"/>
                    <a:pt x="1502" y="4412"/>
                  </a:cubicBezTo>
                  <a:cubicBezTo>
                    <a:pt x="676" y="4413"/>
                    <a:pt x="0" y="3460"/>
                    <a:pt x="0" y="2260"/>
                  </a:cubicBezTo>
                  <a:cubicBezTo>
                    <a:pt x="0" y="1035"/>
                    <a:pt x="627" y="21"/>
                    <a:pt x="1502" y="0"/>
                  </a:cubicBezTo>
                  <a:close/>
                </a:path>
              </a:pathLst>
            </a:custGeom>
            <a:solidFill>
              <a:srgbClr val="DDBA9E">
                <a:alpha val="100000"/>
              </a:srgbClr>
            </a:solidFill>
            <a:ln w="9525">
              <a:noFill/>
            </a:ln>
          </p:spPr>
          <p:txBody>
            <a:bodyPr/>
            <a:lstStyle/>
            <a:p>
              <a:endParaRPr lang="zh-CN" altLang="en-US"/>
            </a:p>
          </p:txBody>
        </p:sp>
        <p:sp>
          <p:nvSpPr>
            <p:cNvPr id="94328" name="î$ḷîdé"/>
            <p:cNvSpPr/>
            <p:nvPr/>
          </p:nvSpPr>
          <p:spPr>
            <a:xfrm>
              <a:off x="5600965" y="3527947"/>
              <a:ext cx="967873" cy="81088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351" h="2809">
                  <a:moveTo>
                    <a:pt x="50" y="2297"/>
                  </a:moveTo>
                  <a:cubicBezTo>
                    <a:pt x="25" y="1997"/>
                    <a:pt x="0" y="1538"/>
                    <a:pt x="161" y="1080"/>
                  </a:cubicBezTo>
                  <a:cubicBezTo>
                    <a:pt x="262" y="790"/>
                    <a:pt x="400" y="390"/>
                    <a:pt x="684" y="271"/>
                  </a:cubicBezTo>
                  <a:cubicBezTo>
                    <a:pt x="1035" y="124"/>
                    <a:pt x="791" y="364"/>
                    <a:pt x="1525" y="219"/>
                  </a:cubicBezTo>
                  <a:cubicBezTo>
                    <a:pt x="1838" y="157"/>
                    <a:pt x="2130" y="0"/>
                    <a:pt x="2638" y="144"/>
                  </a:cubicBezTo>
                  <a:cubicBezTo>
                    <a:pt x="2638" y="144"/>
                    <a:pt x="3137" y="347"/>
                    <a:pt x="3285" y="1480"/>
                  </a:cubicBezTo>
                  <a:cubicBezTo>
                    <a:pt x="3285" y="1481"/>
                    <a:pt x="3285" y="1483"/>
                    <a:pt x="3285" y="1485"/>
                  </a:cubicBezTo>
                  <a:cubicBezTo>
                    <a:pt x="3291" y="1516"/>
                    <a:pt x="3351" y="1853"/>
                    <a:pt x="3328" y="2272"/>
                  </a:cubicBezTo>
                  <a:cubicBezTo>
                    <a:pt x="3324" y="2345"/>
                    <a:pt x="3252" y="2698"/>
                    <a:pt x="3193" y="2742"/>
                  </a:cubicBezTo>
                  <a:cubicBezTo>
                    <a:pt x="3102" y="2809"/>
                    <a:pt x="3101" y="2729"/>
                    <a:pt x="3093" y="2725"/>
                  </a:cubicBezTo>
                  <a:cubicBezTo>
                    <a:pt x="3062" y="2711"/>
                    <a:pt x="3132" y="2295"/>
                    <a:pt x="3128" y="2262"/>
                  </a:cubicBezTo>
                  <a:cubicBezTo>
                    <a:pt x="3101" y="2072"/>
                    <a:pt x="2967" y="1472"/>
                    <a:pt x="2657" y="1323"/>
                  </a:cubicBezTo>
                  <a:cubicBezTo>
                    <a:pt x="2656" y="1322"/>
                    <a:pt x="2463" y="1257"/>
                    <a:pt x="2144" y="1412"/>
                  </a:cubicBezTo>
                  <a:cubicBezTo>
                    <a:pt x="1528" y="1712"/>
                    <a:pt x="1239" y="1449"/>
                    <a:pt x="1159" y="1426"/>
                  </a:cubicBezTo>
                  <a:cubicBezTo>
                    <a:pt x="1154" y="1424"/>
                    <a:pt x="1060" y="1370"/>
                    <a:pt x="1055" y="1367"/>
                  </a:cubicBezTo>
                  <a:cubicBezTo>
                    <a:pt x="995" y="1338"/>
                    <a:pt x="642" y="1192"/>
                    <a:pt x="466" y="1518"/>
                  </a:cubicBezTo>
                  <a:cubicBezTo>
                    <a:pt x="464" y="1521"/>
                    <a:pt x="462" y="1525"/>
                    <a:pt x="459" y="1528"/>
                  </a:cubicBezTo>
                  <a:cubicBezTo>
                    <a:pt x="436" y="1561"/>
                    <a:pt x="279" y="1786"/>
                    <a:pt x="222" y="2300"/>
                  </a:cubicBezTo>
                  <a:cubicBezTo>
                    <a:pt x="218" y="2330"/>
                    <a:pt x="290" y="2700"/>
                    <a:pt x="282" y="2737"/>
                  </a:cubicBezTo>
                  <a:cubicBezTo>
                    <a:pt x="282" y="2738"/>
                    <a:pt x="191" y="2782"/>
                    <a:pt x="177" y="2724"/>
                  </a:cubicBezTo>
                  <a:cubicBezTo>
                    <a:pt x="173" y="2709"/>
                    <a:pt x="64" y="2457"/>
                    <a:pt x="50" y="2297"/>
                  </a:cubicBezTo>
                  <a:close/>
                </a:path>
              </a:pathLst>
            </a:custGeom>
            <a:solidFill>
              <a:srgbClr val="51311F">
                <a:alpha val="100000"/>
              </a:srgbClr>
            </a:solidFill>
            <a:ln w="9525">
              <a:noFill/>
            </a:ln>
          </p:spPr>
          <p:txBody>
            <a:bodyPr/>
            <a:lstStyle/>
            <a:p>
              <a:endParaRPr lang="zh-CN" altLang="en-US"/>
            </a:p>
          </p:txBody>
        </p:sp>
        <p:sp>
          <p:nvSpPr>
            <p:cNvPr id="94329" name="i$ḻíḑê"/>
            <p:cNvSpPr/>
            <p:nvPr/>
          </p:nvSpPr>
          <p:spPr>
            <a:xfrm>
              <a:off x="5970947" y="4668019"/>
              <a:ext cx="229388" cy="101679"/>
            </a:xfrm>
            <a:custGeom>
              <a:avLst/>
              <a:gdLst/>
              <a:ahLst/>
              <a:cxnLst>
                <a:cxn ang="0">
                  <a:pos x="2147483646" y="2147483646"/>
                </a:cxn>
                <a:cxn ang="0">
                  <a:pos x="2147483646" y="0"/>
                </a:cxn>
                <a:cxn ang="0">
                  <a:pos x="0" y="0"/>
                </a:cxn>
                <a:cxn ang="0">
                  <a:pos x="2147483646" y="2147483646"/>
                </a:cxn>
              </a:cxnLst>
              <a:rect l="0" t="0" r="0" b="0"/>
              <a:pathLst>
                <a:path w="795" h="356">
                  <a:moveTo>
                    <a:pt x="395" y="356"/>
                  </a:moveTo>
                  <a:cubicBezTo>
                    <a:pt x="545" y="354"/>
                    <a:pt x="728" y="228"/>
                    <a:pt x="795" y="0"/>
                  </a:cubicBezTo>
                  <a:cubicBezTo>
                    <a:pt x="0" y="0"/>
                    <a:pt x="0" y="0"/>
                    <a:pt x="0" y="0"/>
                  </a:cubicBezTo>
                  <a:cubicBezTo>
                    <a:pt x="69" y="228"/>
                    <a:pt x="253" y="354"/>
                    <a:pt x="395" y="356"/>
                  </a:cubicBezTo>
                  <a:close/>
                </a:path>
              </a:pathLst>
            </a:custGeom>
            <a:solidFill>
              <a:srgbClr val="FFFFFF">
                <a:alpha val="100000"/>
              </a:srgbClr>
            </a:solidFill>
            <a:ln w="9525">
              <a:noFill/>
            </a:ln>
          </p:spPr>
          <p:txBody>
            <a:bodyPr/>
            <a:lstStyle/>
            <a:p>
              <a:endParaRPr lang="zh-CN" altLang="en-US"/>
            </a:p>
          </p:txBody>
        </p:sp>
        <p:sp>
          <p:nvSpPr>
            <p:cNvPr id="94330" name="îṥḷîḓé"/>
            <p:cNvSpPr/>
            <p:nvPr/>
          </p:nvSpPr>
          <p:spPr>
            <a:xfrm>
              <a:off x="5960587" y="4659122"/>
              <a:ext cx="248628" cy="120744"/>
            </a:xfrm>
            <a:custGeom>
              <a:avLst/>
              <a:gdLst/>
              <a:ahLst/>
              <a:cxnLst>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864" h="414">
                  <a:moveTo>
                    <a:pt x="860" y="5"/>
                  </a:moveTo>
                  <a:cubicBezTo>
                    <a:pt x="858" y="2"/>
                    <a:pt x="853" y="0"/>
                    <a:pt x="849" y="0"/>
                  </a:cubicBezTo>
                  <a:cubicBezTo>
                    <a:pt x="16" y="0"/>
                    <a:pt x="16" y="0"/>
                    <a:pt x="16" y="0"/>
                  </a:cubicBezTo>
                  <a:cubicBezTo>
                    <a:pt x="11" y="0"/>
                    <a:pt x="7" y="2"/>
                    <a:pt x="4" y="5"/>
                  </a:cubicBezTo>
                  <a:cubicBezTo>
                    <a:pt x="1" y="9"/>
                    <a:pt x="0" y="14"/>
                    <a:pt x="2" y="18"/>
                  </a:cubicBezTo>
                  <a:cubicBezTo>
                    <a:pt x="70" y="273"/>
                    <a:pt x="273" y="412"/>
                    <a:pt x="430" y="414"/>
                  </a:cubicBezTo>
                  <a:cubicBezTo>
                    <a:pt x="595" y="412"/>
                    <a:pt x="797" y="276"/>
                    <a:pt x="863" y="18"/>
                  </a:cubicBezTo>
                  <a:cubicBezTo>
                    <a:pt x="864" y="14"/>
                    <a:pt x="863" y="9"/>
                    <a:pt x="860" y="5"/>
                  </a:cubicBezTo>
                  <a:close/>
                  <a:moveTo>
                    <a:pt x="430" y="385"/>
                  </a:moveTo>
                  <a:cubicBezTo>
                    <a:pt x="288" y="383"/>
                    <a:pt x="104" y="258"/>
                    <a:pt x="35" y="29"/>
                  </a:cubicBezTo>
                  <a:cubicBezTo>
                    <a:pt x="830" y="29"/>
                    <a:pt x="830" y="29"/>
                    <a:pt x="830" y="29"/>
                  </a:cubicBezTo>
                  <a:cubicBezTo>
                    <a:pt x="763" y="261"/>
                    <a:pt x="580" y="383"/>
                    <a:pt x="430" y="385"/>
                  </a:cubicBezTo>
                  <a:close/>
                </a:path>
              </a:pathLst>
            </a:custGeom>
            <a:solidFill>
              <a:srgbClr val="E3415D">
                <a:alpha val="100000"/>
              </a:srgbClr>
            </a:solidFill>
            <a:ln w="9525">
              <a:noFill/>
            </a:ln>
          </p:spPr>
          <p:txBody>
            <a:bodyPr/>
            <a:lstStyle/>
            <a:p>
              <a:endParaRPr lang="zh-CN" altLang="en-US"/>
            </a:p>
          </p:txBody>
        </p:sp>
        <p:sp>
          <p:nvSpPr>
            <p:cNvPr id="94331" name="ïsľíḑe"/>
            <p:cNvSpPr/>
            <p:nvPr/>
          </p:nvSpPr>
          <p:spPr>
            <a:xfrm>
              <a:off x="5979826" y="4689625"/>
              <a:ext cx="213110" cy="61007"/>
            </a:xfrm>
            <a:custGeom>
              <a:avLst/>
              <a:gdLst/>
              <a:ahLst/>
              <a:cxnLst>
                <a:cxn ang="0">
                  <a:pos x="2147483646" y="0"/>
                </a:cxn>
                <a:cxn ang="0">
                  <a:pos x="0" y="0"/>
                </a:cxn>
                <a:cxn ang="0">
                  <a:pos x="2147483646" y="2147483646"/>
                </a:cxn>
                <a:cxn ang="0">
                  <a:pos x="2147483646" y="2147483646"/>
                </a:cxn>
                <a:cxn ang="0">
                  <a:pos x="2147483646" y="0"/>
                </a:cxn>
              </a:cxnLst>
              <a:rect l="0" t="0" r="0" b="0"/>
              <a:pathLst>
                <a:path w="737" h="208">
                  <a:moveTo>
                    <a:pt x="737" y="0"/>
                  </a:moveTo>
                  <a:cubicBezTo>
                    <a:pt x="0" y="0"/>
                    <a:pt x="0" y="0"/>
                    <a:pt x="0" y="0"/>
                  </a:cubicBezTo>
                  <a:cubicBezTo>
                    <a:pt x="34" y="88"/>
                    <a:pt x="111" y="164"/>
                    <a:pt x="166" y="208"/>
                  </a:cubicBezTo>
                  <a:cubicBezTo>
                    <a:pt x="572" y="208"/>
                    <a:pt x="572" y="208"/>
                    <a:pt x="572" y="208"/>
                  </a:cubicBezTo>
                  <a:cubicBezTo>
                    <a:pt x="638" y="164"/>
                    <a:pt x="700" y="88"/>
                    <a:pt x="737" y="0"/>
                  </a:cubicBezTo>
                  <a:close/>
                </a:path>
              </a:pathLst>
            </a:custGeom>
            <a:solidFill>
              <a:srgbClr val="F5969D">
                <a:alpha val="100000"/>
              </a:srgbClr>
            </a:solidFill>
            <a:ln w="9525">
              <a:noFill/>
            </a:ln>
          </p:spPr>
          <p:txBody>
            <a:bodyPr/>
            <a:lstStyle/>
            <a:p>
              <a:endParaRPr lang="zh-CN" altLang="en-US"/>
            </a:p>
          </p:txBody>
        </p:sp>
        <p:sp>
          <p:nvSpPr>
            <p:cNvPr id="94332" name="íṩlîďé"/>
            <p:cNvSpPr/>
            <p:nvPr/>
          </p:nvSpPr>
          <p:spPr>
            <a:xfrm>
              <a:off x="5824434" y="4552359"/>
              <a:ext cx="528335" cy="405444"/>
            </a:xfrm>
            <a:custGeom>
              <a:avLst/>
              <a:gdLst/>
              <a:ahLst/>
              <a:cxnLst>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832" h="1408">
                  <a:moveTo>
                    <a:pt x="1695" y="163"/>
                  </a:moveTo>
                  <a:cubicBezTo>
                    <a:pt x="1562" y="14"/>
                    <a:pt x="980" y="0"/>
                    <a:pt x="980" y="0"/>
                  </a:cubicBezTo>
                  <a:cubicBezTo>
                    <a:pt x="963" y="0"/>
                    <a:pt x="963" y="0"/>
                    <a:pt x="963" y="0"/>
                  </a:cubicBezTo>
                  <a:cubicBezTo>
                    <a:pt x="961" y="193"/>
                    <a:pt x="961" y="193"/>
                    <a:pt x="961" y="193"/>
                  </a:cubicBezTo>
                  <a:cubicBezTo>
                    <a:pt x="1161" y="187"/>
                    <a:pt x="1161" y="187"/>
                    <a:pt x="1161" y="187"/>
                  </a:cubicBezTo>
                  <a:cubicBezTo>
                    <a:pt x="1424" y="177"/>
                    <a:pt x="1539" y="230"/>
                    <a:pt x="1593" y="312"/>
                  </a:cubicBezTo>
                  <a:cubicBezTo>
                    <a:pt x="1618" y="349"/>
                    <a:pt x="1629" y="392"/>
                    <a:pt x="1629" y="437"/>
                  </a:cubicBezTo>
                  <a:cubicBezTo>
                    <a:pt x="1632" y="680"/>
                    <a:pt x="1466" y="879"/>
                    <a:pt x="1466" y="879"/>
                  </a:cubicBezTo>
                  <a:cubicBezTo>
                    <a:pt x="1367" y="1006"/>
                    <a:pt x="1262" y="1027"/>
                    <a:pt x="1195" y="1026"/>
                  </a:cubicBezTo>
                  <a:cubicBezTo>
                    <a:pt x="1167" y="1025"/>
                    <a:pt x="1138" y="1018"/>
                    <a:pt x="1112" y="1005"/>
                  </a:cubicBezTo>
                  <a:cubicBezTo>
                    <a:pt x="983" y="942"/>
                    <a:pt x="916" y="855"/>
                    <a:pt x="916" y="855"/>
                  </a:cubicBezTo>
                  <a:cubicBezTo>
                    <a:pt x="916" y="855"/>
                    <a:pt x="849" y="942"/>
                    <a:pt x="720" y="1005"/>
                  </a:cubicBezTo>
                  <a:cubicBezTo>
                    <a:pt x="694" y="1018"/>
                    <a:pt x="666" y="1025"/>
                    <a:pt x="637" y="1025"/>
                  </a:cubicBezTo>
                  <a:cubicBezTo>
                    <a:pt x="570" y="1027"/>
                    <a:pt x="465" y="1005"/>
                    <a:pt x="366" y="878"/>
                  </a:cubicBezTo>
                  <a:cubicBezTo>
                    <a:pt x="366" y="878"/>
                    <a:pt x="201" y="679"/>
                    <a:pt x="203" y="436"/>
                  </a:cubicBezTo>
                  <a:cubicBezTo>
                    <a:pt x="204" y="391"/>
                    <a:pt x="214" y="347"/>
                    <a:pt x="239" y="310"/>
                  </a:cubicBezTo>
                  <a:cubicBezTo>
                    <a:pt x="293" y="228"/>
                    <a:pt x="408" y="172"/>
                    <a:pt x="672" y="182"/>
                  </a:cubicBezTo>
                  <a:cubicBezTo>
                    <a:pt x="871" y="193"/>
                    <a:pt x="871" y="193"/>
                    <a:pt x="871" y="193"/>
                  </a:cubicBezTo>
                  <a:cubicBezTo>
                    <a:pt x="870" y="0"/>
                    <a:pt x="870" y="0"/>
                    <a:pt x="870" y="0"/>
                  </a:cubicBezTo>
                  <a:cubicBezTo>
                    <a:pt x="852" y="0"/>
                    <a:pt x="852" y="0"/>
                    <a:pt x="852" y="0"/>
                  </a:cubicBezTo>
                  <a:cubicBezTo>
                    <a:pt x="852" y="0"/>
                    <a:pt x="270" y="14"/>
                    <a:pt x="138" y="163"/>
                  </a:cubicBezTo>
                  <a:cubicBezTo>
                    <a:pt x="138" y="163"/>
                    <a:pt x="0" y="277"/>
                    <a:pt x="77" y="605"/>
                  </a:cubicBezTo>
                  <a:cubicBezTo>
                    <a:pt x="77" y="605"/>
                    <a:pt x="159" y="891"/>
                    <a:pt x="209" y="1039"/>
                  </a:cubicBezTo>
                  <a:cubicBezTo>
                    <a:pt x="220" y="1073"/>
                    <a:pt x="237" y="1105"/>
                    <a:pt x="258" y="1134"/>
                  </a:cubicBezTo>
                  <a:cubicBezTo>
                    <a:pt x="306" y="1204"/>
                    <a:pt x="416" y="1287"/>
                    <a:pt x="539" y="1336"/>
                  </a:cubicBezTo>
                  <a:cubicBezTo>
                    <a:pt x="539" y="1336"/>
                    <a:pt x="704" y="1408"/>
                    <a:pt x="916" y="1408"/>
                  </a:cubicBezTo>
                  <a:cubicBezTo>
                    <a:pt x="1135" y="1408"/>
                    <a:pt x="1293" y="1336"/>
                    <a:pt x="1293" y="1336"/>
                  </a:cubicBezTo>
                  <a:cubicBezTo>
                    <a:pt x="1431" y="1286"/>
                    <a:pt x="1526" y="1203"/>
                    <a:pt x="1575" y="1133"/>
                  </a:cubicBezTo>
                  <a:cubicBezTo>
                    <a:pt x="1596" y="1104"/>
                    <a:pt x="1612" y="1071"/>
                    <a:pt x="1624" y="1037"/>
                  </a:cubicBezTo>
                  <a:cubicBezTo>
                    <a:pt x="1673" y="889"/>
                    <a:pt x="1755" y="604"/>
                    <a:pt x="1755" y="604"/>
                  </a:cubicBezTo>
                  <a:cubicBezTo>
                    <a:pt x="1832" y="277"/>
                    <a:pt x="1695" y="163"/>
                    <a:pt x="1695" y="163"/>
                  </a:cubicBezTo>
                  <a:close/>
                </a:path>
              </a:pathLst>
            </a:custGeom>
            <a:solidFill>
              <a:srgbClr val="51311F">
                <a:alpha val="100000"/>
              </a:srgbClr>
            </a:solidFill>
            <a:ln w="9525">
              <a:noFill/>
            </a:ln>
          </p:spPr>
          <p:txBody>
            <a:bodyPr/>
            <a:lstStyle/>
            <a:p>
              <a:endParaRPr lang="zh-CN" altLang="en-US"/>
            </a:p>
          </p:txBody>
        </p:sp>
        <p:sp>
          <p:nvSpPr>
            <p:cNvPr id="94333" name="îşlïḍê"/>
            <p:cNvSpPr/>
            <p:nvPr/>
          </p:nvSpPr>
          <p:spPr>
            <a:xfrm>
              <a:off x="5757837" y="4046508"/>
              <a:ext cx="267866" cy="5338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925" h="187">
                  <a:moveTo>
                    <a:pt x="852" y="184"/>
                  </a:moveTo>
                  <a:cubicBezTo>
                    <a:pt x="541" y="118"/>
                    <a:pt x="541" y="118"/>
                    <a:pt x="541" y="118"/>
                  </a:cubicBezTo>
                  <a:cubicBezTo>
                    <a:pt x="486" y="107"/>
                    <a:pt x="429" y="107"/>
                    <a:pt x="373" y="118"/>
                  </a:cubicBezTo>
                  <a:cubicBezTo>
                    <a:pt x="63" y="184"/>
                    <a:pt x="63" y="184"/>
                    <a:pt x="63" y="184"/>
                  </a:cubicBezTo>
                  <a:cubicBezTo>
                    <a:pt x="46" y="187"/>
                    <a:pt x="29" y="181"/>
                    <a:pt x="18" y="166"/>
                  </a:cubicBezTo>
                  <a:cubicBezTo>
                    <a:pt x="10" y="157"/>
                    <a:pt x="6" y="144"/>
                    <a:pt x="6" y="130"/>
                  </a:cubicBezTo>
                  <a:cubicBezTo>
                    <a:pt x="6" y="130"/>
                    <a:pt x="6" y="130"/>
                    <a:pt x="6" y="130"/>
                  </a:cubicBezTo>
                  <a:cubicBezTo>
                    <a:pt x="0" y="76"/>
                    <a:pt x="241" y="33"/>
                    <a:pt x="241" y="33"/>
                  </a:cubicBezTo>
                  <a:cubicBezTo>
                    <a:pt x="283" y="25"/>
                    <a:pt x="400" y="0"/>
                    <a:pt x="603" y="24"/>
                  </a:cubicBezTo>
                  <a:cubicBezTo>
                    <a:pt x="603" y="24"/>
                    <a:pt x="925" y="63"/>
                    <a:pt x="908" y="130"/>
                  </a:cubicBezTo>
                  <a:cubicBezTo>
                    <a:pt x="908" y="130"/>
                    <a:pt x="908" y="130"/>
                    <a:pt x="908" y="130"/>
                  </a:cubicBezTo>
                  <a:cubicBezTo>
                    <a:pt x="908" y="144"/>
                    <a:pt x="904" y="157"/>
                    <a:pt x="897" y="166"/>
                  </a:cubicBezTo>
                  <a:cubicBezTo>
                    <a:pt x="886" y="181"/>
                    <a:pt x="868" y="187"/>
                    <a:pt x="852" y="184"/>
                  </a:cubicBezTo>
                  <a:close/>
                </a:path>
              </a:pathLst>
            </a:custGeom>
            <a:solidFill>
              <a:srgbClr val="161310">
                <a:alpha val="100000"/>
              </a:srgbClr>
            </a:solidFill>
            <a:ln w="9525">
              <a:noFill/>
            </a:ln>
          </p:spPr>
          <p:txBody>
            <a:bodyPr/>
            <a:lstStyle/>
            <a:p>
              <a:endParaRPr lang="zh-CN" altLang="en-US"/>
            </a:p>
          </p:txBody>
        </p:sp>
        <p:sp>
          <p:nvSpPr>
            <p:cNvPr id="94334" name="íṣḷiḓé"/>
            <p:cNvSpPr/>
            <p:nvPr/>
          </p:nvSpPr>
          <p:spPr>
            <a:xfrm>
              <a:off x="6154458" y="4042696"/>
              <a:ext cx="266387" cy="5338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926" h="188">
                  <a:moveTo>
                    <a:pt x="852" y="184"/>
                  </a:moveTo>
                  <a:cubicBezTo>
                    <a:pt x="541" y="119"/>
                    <a:pt x="541" y="119"/>
                    <a:pt x="541" y="119"/>
                  </a:cubicBezTo>
                  <a:cubicBezTo>
                    <a:pt x="486" y="107"/>
                    <a:pt x="429" y="107"/>
                    <a:pt x="374" y="119"/>
                  </a:cubicBezTo>
                  <a:cubicBezTo>
                    <a:pt x="63" y="184"/>
                    <a:pt x="63" y="184"/>
                    <a:pt x="63" y="184"/>
                  </a:cubicBezTo>
                  <a:cubicBezTo>
                    <a:pt x="46" y="188"/>
                    <a:pt x="29" y="182"/>
                    <a:pt x="18" y="167"/>
                  </a:cubicBezTo>
                  <a:cubicBezTo>
                    <a:pt x="11" y="157"/>
                    <a:pt x="6" y="145"/>
                    <a:pt x="6" y="131"/>
                  </a:cubicBezTo>
                  <a:cubicBezTo>
                    <a:pt x="6" y="131"/>
                    <a:pt x="6" y="131"/>
                    <a:pt x="6" y="131"/>
                  </a:cubicBezTo>
                  <a:cubicBezTo>
                    <a:pt x="0" y="77"/>
                    <a:pt x="241" y="34"/>
                    <a:pt x="241" y="34"/>
                  </a:cubicBezTo>
                  <a:cubicBezTo>
                    <a:pt x="283" y="26"/>
                    <a:pt x="400" y="0"/>
                    <a:pt x="604" y="24"/>
                  </a:cubicBezTo>
                  <a:cubicBezTo>
                    <a:pt x="604" y="24"/>
                    <a:pt x="926" y="63"/>
                    <a:pt x="909" y="131"/>
                  </a:cubicBezTo>
                  <a:cubicBezTo>
                    <a:pt x="909" y="131"/>
                    <a:pt x="909" y="131"/>
                    <a:pt x="909" y="131"/>
                  </a:cubicBezTo>
                  <a:cubicBezTo>
                    <a:pt x="909" y="145"/>
                    <a:pt x="904" y="157"/>
                    <a:pt x="897" y="167"/>
                  </a:cubicBezTo>
                  <a:cubicBezTo>
                    <a:pt x="886" y="182"/>
                    <a:pt x="869" y="188"/>
                    <a:pt x="852" y="184"/>
                  </a:cubicBezTo>
                  <a:close/>
                </a:path>
              </a:pathLst>
            </a:custGeom>
            <a:solidFill>
              <a:srgbClr val="161310">
                <a:alpha val="100000"/>
              </a:srgbClr>
            </a:solidFill>
            <a:ln w="9525">
              <a:noFill/>
            </a:ln>
          </p:spPr>
          <p:txBody>
            <a:bodyPr/>
            <a:lstStyle/>
            <a:p>
              <a:endParaRPr lang="zh-CN" altLang="en-US"/>
            </a:p>
          </p:txBody>
        </p:sp>
        <p:sp>
          <p:nvSpPr>
            <p:cNvPr id="94335" name="íSľiḋé"/>
            <p:cNvSpPr/>
            <p:nvPr/>
          </p:nvSpPr>
          <p:spPr>
            <a:xfrm>
              <a:off x="5637963" y="4124039"/>
              <a:ext cx="908676" cy="258009"/>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146" h="896">
                  <a:moveTo>
                    <a:pt x="3108" y="158"/>
                  </a:moveTo>
                  <a:cubicBezTo>
                    <a:pt x="3108" y="149"/>
                    <a:pt x="3089" y="114"/>
                    <a:pt x="3083" y="110"/>
                  </a:cubicBezTo>
                  <a:cubicBezTo>
                    <a:pt x="3003" y="58"/>
                    <a:pt x="2956" y="4"/>
                    <a:pt x="2843" y="4"/>
                  </a:cubicBezTo>
                  <a:cubicBezTo>
                    <a:pt x="2736" y="3"/>
                    <a:pt x="2628" y="0"/>
                    <a:pt x="2521" y="3"/>
                  </a:cubicBezTo>
                  <a:cubicBezTo>
                    <a:pt x="2257" y="11"/>
                    <a:pt x="1993" y="22"/>
                    <a:pt x="1729" y="32"/>
                  </a:cubicBezTo>
                  <a:cubicBezTo>
                    <a:pt x="1677" y="33"/>
                    <a:pt x="1623" y="36"/>
                    <a:pt x="1572" y="37"/>
                  </a:cubicBezTo>
                  <a:cubicBezTo>
                    <a:pt x="1520" y="36"/>
                    <a:pt x="1468" y="33"/>
                    <a:pt x="1415" y="32"/>
                  </a:cubicBezTo>
                  <a:cubicBezTo>
                    <a:pt x="1152" y="22"/>
                    <a:pt x="888" y="11"/>
                    <a:pt x="624" y="3"/>
                  </a:cubicBezTo>
                  <a:cubicBezTo>
                    <a:pt x="517" y="0"/>
                    <a:pt x="410" y="3"/>
                    <a:pt x="303" y="4"/>
                  </a:cubicBezTo>
                  <a:cubicBezTo>
                    <a:pt x="190" y="4"/>
                    <a:pt x="143" y="58"/>
                    <a:pt x="63" y="110"/>
                  </a:cubicBezTo>
                  <a:cubicBezTo>
                    <a:pt x="57" y="114"/>
                    <a:pt x="38" y="149"/>
                    <a:pt x="38" y="158"/>
                  </a:cubicBezTo>
                  <a:cubicBezTo>
                    <a:pt x="45" y="252"/>
                    <a:pt x="0" y="345"/>
                    <a:pt x="105" y="415"/>
                  </a:cubicBezTo>
                  <a:cubicBezTo>
                    <a:pt x="136" y="452"/>
                    <a:pt x="136" y="526"/>
                    <a:pt x="147" y="574"/>
                  </a:cubicBezTo>
                  <a:cubicBezTo>
                    <a:pt x="183" y="740"/>
                    <a:pt x="306" y="830"/>
                    <a:pt x="483" y="855"/>
                  </a:cubicBezTo>
                  <a:cubicBezTo>
                    <a:pt x="694" y="896"/>
                    <a:pt x="1011" y="883"/>
                    <a:pt x="1076" y="871"/>
                  </a:cubicBezTo>
                  <a:cubicBezTo>
                    <a:pt x="1156" y="862"/>
                    <a:pt x="1228" y="813"/>
                    <a:pt x="1268" y="758"/>
                  </a:cubicBezTo>
                  <a:cubicBezTo>
                    <a:pt x="1323" y="682"/>
                    <a:pt x="1371" y="602"/>
                    <a:pt x="1418" y="522"/>
                  </a:cubicBezTo>
                  <a:cubicBezTo>
                    <a:pt x="1445" y="477"/>
                    <a:pt x="1463" y="428"/>
                    <a:pt x="1485" y="381"/>
                  </a:cubicBezTo>
                  <a:cubicBezTo>
                    <a:pt x="1501" y="346"/>
                    <a:pt x="1527" y="331"/>
                    <a:pt x="1572" y="331"/>
                  </a:cubicBezTo>
                  <a:cubicBezTo>
                    <a:pt x="1617" y="331"/>
                    <a:pt x="1643" y="346"/>
                    <a:pt x="1660" y="381"/>
                  </a:cubicBezTo>
                  <a:cubicBezTo>
                    <a:pt x="1682" y="428"/>
                    <a:pt x="1701" y="477"/>
                    <a:pt x="1728" y="522"/>
                  </a:cubicBezTo>
                  <a:cubicBezTo>
                    <a:pt x="1775" y="602"/>
                    <a:pt x="1823" y="682"/>
                    <a:pt x="1878" y="758"/>
                  </a:cubicBezTo>
                  <a:cubicBezTo>
                    <a:pt x="1919" y="813"/>
                    <a:pt x="1990" y="862"/>
                    <a:pt x="2070" y="871"/>
                  </a:cubicBezTo>
                  <a:cubicBezTo>
                    <a:pt x="2135" y="883"/>
                    <a:pt x="2452" y="896"/>
                    <a:pt x="2663" y="855"/>
                  </a:cubicBezTo>
                  <a:cubicBezTo>
                    <a:pt x="2840" y="830"/>
                    <a:pt x="2963" y="740"/>
                    <a:pt x="2999" y="574"/>
                  </a:cubicBezTo>
                  <a:cubicBezTo>
                    <a:pt x="3010" y="526"/>
                    <a:pt x="3010" y="452"/>
                    <a:pt x="3041" y="415"/>
                  </a:cubicBezTo>
                  <a:cubicBezTo>
                    <a:pt x="3146" y="345"/>
                    <a:pt x="3101" y="252"/>
                    <a:pt x="3108" y="158"/>
                  </a:cubicBezTo>
                  <a:close/>
                  <a:moveTo>
                    <a:pt x="1385" y="358"/>
                  </a:moveTo>
                  <a:cubicBezTo>
                    <a:pt x="1365" y="477"/>
                    <a:pt x="1310" y="583"/>
                    <a:pt x="1233" y="679"/>
                  </a:cubicBezTo>
                  <a:cubicBezTo>
                    <a:pt x="1180" y="747"/>
                    <a:pt x="1104" y="785"/>
                    <a:pt x="1010" y="801"/>
                  </a:cubicBezTo>
                  <a:cubicBezTo>
                    <a:pt x="836" y="831"/>
                    <a:pt x="664" y="816"/>
                    <a:pt x="492" y="795"/>
                  </a:cubicBezTo>
                  <a:cubicBezTo>
                    <a:pt x="380" y="780"/>
                    <a:pt x="305" y="721"/>
                    <a:pt x="273" y="625"/>
                  </a:cubicBezTo>
                  <a:cubicBezTo>
                    <a:pt x="226" y="483"/>
                    <a:pt x="216" y="339"/>
                    <a:pt x="243" y="193"/>
                  </a:cubicBezTo>
                  <a:cubicBezTo>
                    <a:pt x="253" y="135"/>
                    <a:pt x="285" y="95"/>
                    <a:pt x="352" y="89"/>
                  </a:cubicBezTo>
                  <a:cubicBezTo>
                    <a:pt x="473" y="78"/>
                    <a:pt x="641" y="73"/>
                    <a:pt x="714" y="71"/>
                  </a:cubicBezTo>
                  <a:cubicBezTo>
                    <a:pt x="783" y="71"/>
                    <a:pt x="856" y="70"/>
                    <a:pt x="924" y="77"/>
                  </a:cubicBezTo>
                  <a:cubicBezTo>
                    <a:pt x="1028" y="88"/>
                    <a:pt x="1134" y="98"/>
                    <a:pt x="1233" y="125"/>
                  </a:cubicBezTo>
                  <a:cubicBezTo>
                    <a:pt x="1353" y="159"/>
                    <a:pt x="1403" y="248"/>
                    <a:pt x="1385" y="358"/>
                  </a:cubicBezTo>
                  <a:close/>
                  <a:moveTo>
                    <a:pt x="2873" y="625"/>
                  </a:moveTo>
                  <a:cubicBezTo>
                    <a:pt x="2841" y="721"/>
                    <a:pt x="2766" y="780"/>
                    <a:pt x="2655" y="795"/>
                  </a:cubicBezTo>
                  <a:cubicBezTo>
                    <a:pt x="2483" y="816"/>
                    <a:pt x="2310" y="831"/>
                    <a:pt x="2136" y="801"/>
                  </a:cubicBezTo>
                  <a:cubicBezTo>
                    <a:pt x="2042" y="785"/>
                    <a:pt x="1966" y="747"/>
                    <a:pt x="1913" y="679"/>
                  </a:cubicBezTo>
                  <a:cubicBezTo>
                    <a:pt x="1836" y="583"/>
                    <a:pt x="1781" y="477"/>
                    <a:pt x="1761" y="358"/>
                  </a:cubicBezTo>
                  <a:cubicBezTo>
                    <a:pt x="1743" y="248"/>
                    <a:pt x="1793" y="159"/>
                    <a:pt x="1914" y="125"/>
                  </a:cubicBezTo>
                  <a:cubicBezTo>
                    <a:pt x="2012" y="98"/>
                    <a:pt x="2118" y="88"/>
                    <a:pt x="2222" y="77"/>
                  </a:cubicBezTo>
                  <a:cubicBezTo>
                    <a:pt x="2290" y="70"/>
                    <a:pt x="2363" y="71"/>
                    <a:pt x="2432" y="71"/>
                  </a:cubicBezTo>
                  <a:cubicBezTo>
                    <a:pt x="2506" y="73"/>
                    <a:pt x="2673" y="78"/>
                    <a:pt x="2794" y="89"/>
                  </a:cubicBezTo>
                  <a:cubicBezTo>
                    <a:pt x="2861" y="95"/>
                    <a:pt x="2893" y="135"/>
                    <a:pt x="2904" y="193"/>
                  </a:cubicBezTo>
                  <a:cubicBezTo>
                    <a:pt x="2930" y="339"/>
                    <a:pt x="2920" y="483"/>
                    <a:pt x="2873" y="625"/>
                  </a:cubicBezTo>
                  <a:close/>
                </a:path>
              </a:pathLst>
            </a:custGeom>
            <a:solidFill>
              <a:srgbClr val="212121">
                <a:alpha val="100000"/>
              </a:srgbClr>
            </a:solidFill>
            <a:ln w="9525">
              <a:noFill/>
            </a:ln>
          </p:spPr>
          <p:txBody>
            <a:bodyPr/>
            <a:lstStyle/>
            <a:p>
              <a:endParaRPr lang="zh-CN" altLang="en-US"/>
            </a:p>
          </p:txBody>
        </p:sp>
        <p:sp>
          <p:nvSpPr>
            <p:cNvPr id="94336" name="íŝļiďê"/>
            <p:cNvSpPr/>
            <p:nvPr/>
          </p:nvSpPr>
          <p:spPr>
            <a:xfrm>
              <a:off x="5787436" y="4188858"/>
              <a:ext cx="183511" cy="101679"/>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37" name="ísļîḍé"/>
            <p:cNvSpPr/>
            <p:nvPr/>
          </p:nvSpPr>
          <p:spPr>
            <a:xfrm>
              <a:off x="5845152" y="4205381"/>
              <a:ext cx="69557" cy="69904"/>
            </a:xfrm>
            <a:prstGeom prst="ellipse">
              <a:avLst/>
            </a:prstGeom>
            <a:solidFill>
              <a:srgbClr val="2F2B2B"/>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38" name="íṥlíḓé"/>
            <p:cNvSpPr/>
            <p:nvPr/>
          </p:nvSpPr>
          <p:spPr>
            <a:xfrm>
              <a:off x="5877711" y="4218091"/>
              <a:ext cx="23679" cy="22878"/>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39" name="îṣ1ïde"/>
            <p:cNvSpPr/>
            <p:nvPr/>
          </p:nvSpPr>
          <p:spPr>
            <a:xfrm>
              <a:off x="6203295" y="4186316"/>
              <a:ext cx="183511" cy="101679"/>
            </a:xfrm>
            <a:prstGeom prst="ellipse">
              <a:avLst/>
            </a:prstGeom>
            <a:solidFill>
              <a:srgbClr val="F8F1E6"/>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40" name="ïŝľïḋé"/>
            <p:cNvSpPr/>
            <p:nvPr/>
          </p:nvSpPr>
          <p:spPr>
            <a:xfrm>
              <a:off x="6261013" y="4202839"/>
              <a:ext cx="69556" cy="67362"/>
            </a:xfrm>
            <a:prstGeom prst="ellipse">
              <a:avLst/>
            </a:prstGeom>
            <a:solidFill>
              <a:srgbClr val="2F2B2B"/>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41" name="î$lîde"/>
            <p:cNvSpPr/>
            <p:nvPr/>
          </p:nvSpPr>
          <p:spPr>
            <a:xfrm>
              <a:off x="6293571" y="4218091"/>
              <a:ext cx="25158" cy="22878"/>
            </a:xfrm>
            <a:prstGeom prst="ellipse">
              <a:avLst/>
            </a:prstGeom>
            <a:solidFill>
              <a:srgbClr val="FFFFFF"/>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42" name="iṥ1íḑè"/>
            <p:cNvSpPr/>
            <p:nvPr/>
          </p:nvSpPr>
          <p:spPr>
            <a:xfrm>
              <a:off x="6044943" y="4487540"/>
              <a:ext cx="91756" cy="35588"/>
            </a:xfrm>
            <a:custGeom>
              <a:avLst/>
              <a:gdLst/>
              <a:ahLst/>
              <a:cxnLst>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23" h="120">
                  <a:moveTo>
                    <a:pt x="224" y="53"/>
                  </a:moveTo>
                  <a:cubicBezTo>
                    <a:pt x="224" y="53"/>
                    <a:pt x="199" y="82"/>
                    <a:pt x="162" y="82"/>
                  </a:cubicBezTo>
                  <a:cubicBezTo>
                    <a:pt x="125" y="82"/>
                    <a:pt x="100" y="53"/>
                    <a:pt x="100" y="53"/>
                  </a:cubicBezTo>
                  <a:cubicBezTo>
                    <a:pt x="13" y="0"/>
                    <a:pt x="0" y="70"/>
                    <a:pt x="0" y="70"/>
                  </a:cubicBezTo>
                  <a:cubicBezTo>
                    <a:pt x="5" y="112"/>
                    <a:pt x="102" y="95"/>
                    <a:pt x="102" y="95"/>
                  </a:cubicBezTo>
                  <a:cubicBezTo>
                    <a:pt x="122" y="115"/>
                    <a:pt x="143" y="120"/>
                    <a:pt x="162" y="119"/>
                  </a:cubicBezTo>
                  <a:cubicBezTo>
                    <a:pt x="180" y="120"/>
                    <a:pt x="201" y="115"/>
                    <a:pt x="222" y="95"/>
                  </a:cubicBezTo>
                  <a:cubicBezTo>
                    <a:pt x="222" y="95"/>
                    <a:pt x="319" y="112"/>
                    <a:pt x="323" y="70"/>
                  </a:cubicBezTo>
                  <a:cubicBezTo>
                    <a:pt x="323" y="70"/>
                    <a:pt x="310" y="0"/>
                    <a:pt x="224" y="53"/>
                  </a:cubicBezTo>
                  <a:close/>
                </a:path>
              </a:pathLst>
            </a:custGeom>
            <a:solidFill>
              <a:srgbClr val="BA946F">
                <a:alpha val="100000"/>
              </a:srgbClr>
            </a:solidFill>
            <a:ln w="9525">
              <a:noFill/>
            </a:ln>
          </p:spPr>
          <p:txBody>
            <a:bodyPr/>
            <a:lstStyle/>
            <a:p>
              <a:endParaRPr lang="zh-CN" altLang="en-US"/>
            </a:p>
          </p:txBody>
        </p:sp>
        <p:sp>
          <p:nvSpPr>
            <p:cNvPr id="94343" name="íṧliḓe"/>
            <p:cNvSpPr/>
            <p:nvPr/>
          </p:nvSpPr>
          <p:spPr>
            <a:xfrm>
              <a:off x="3505387" y="1869315"/>
              <a:ext cx="1244619" cy="1065083"/>
            </a:xfrm>
            <a:custGeom>
              <a:avLst/>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0"/>
                </a:cxn>
              </a:cxnLst>
              <a:rect l="0" t="0" r="0" b="0"/>
              <a:pathLst>
                <a:path w="4308" h="3695">
                  <a:moveTo>
                    <a:pt x="1388" y="0"/>
                  </a:moveTo>
                  <a:cubicBezTo>
                    <a:pt x="2921" y="0"/>
                    <a:pt x="2921" y="0"/>
                    <a:pt x="2921" y="0"/>
                  </a:cubicBezTo>
                  <a:cubicBezTo>
                    <a:pt x="3685" y="0"/>
                    <a:pt x="4308" y="623"/>
                    <a:pt x="4308" y="1387"/>
                  </a:cubicBezTo>
                  <a:cubicBezTo>
                    <a:pt x="4308" y="1480"/>
                    <a:pt x="4308" y="1480"/>
                    <a:pt x="4308" y="1480"/>
                  </a:cubicBezTo>
                  <a:cubicBezTo>
                    <a:pt x="4308" y="2245"/>
                    <a:pt x="3685" y="2872"/>
                    <a:pt x="2921" y="2872"/>
                  </a:cubicBezTo>
                  <a:cubicBezTo>
                    <a:pt x="2425" y="2872"/>
                    <a:pt x="2425" y="2872"/>
                    <a:pt x="2425" y="2872"/>
                  </a:cubicBezTo>
                  <a:cubicBezTo>
                    <a:pt x="2736" y="3695"/>
                    <a:pt x="2736" y="3695"/>
                    <a:pt x="2736" y="3695"/>
                  </a:cubicBezTo>
                  <a:cubicBezTo>
                    <a:pt x="1551" y="2872"/>
                    <a:pt x="1551" y="2872"/>
                    <a:pt x="1551" y="2872"/>
                  </a:cubicBezTo>
                  <a:cubicBezTo>
                    <a:pt x="1388" y="2872"/>
                    <a:pt x="1388" y="2872"/>
                    <a:pt x="1388" y="2872"/>
                  </a:cubicBezTo>
                  <a:cubicBezTo>
                    <a:pt x="624" y="2872"/>
                    <a:pt x="0" y="2245"/>
                    <a:pt x="0" y="1480"/>
                  </a:cubicBezTo>
                  <a:cubicBezTo>
                    <a:pt x="0" y="1387"/>
                    <a:pt x="0" y="1387"/>
                    <a:pt x="0" y="1387"/>
                  </a:cubicBezTo>
                  <a:cubicBezTo>
                    <a:pt x="0" y="623"/>
                    <a:pt x="624" y="0"/>
                    <a:pt x="1388" y="0"/>
                  </a:cubicBezTo>
                  <a:close/>
                </a:path>
              </a:pathLst>
            </a:custGeom>
            <a:solidFill>
              <a:srgbClr val="C25C48">
                <a:alpha val="100000"/>
              </a:srgbClr>
            </a:solidFill>
            <a:ln w="9525">
              <a:noFill/>
            </a:ln>
          </p:spPr>
          <p:txBody>
            <a:bodyPr/>
            <a:lstStyle/>
            <a:p>
              <a:endParaRPr lang="zh-CN" altLang="en-US"/>
            </a:p>
          </p:txBody>
        </p:sp>
        <p:sp>
          <p:nvSpPr>
            <p:cNvPr id="94344" name="íşľîḑé"/>
            <p:cNvSpPr/>
            <p:nvPr/>
          </p:nvSpPr>
          <p:spPr>
            <a:xfrm>
              <a:off x="7441995" y="2110802"/>
              <a:ext cx="1244619" cy="1065083"/>
            </a:xfrm>
            <a:custGeom>
              <a:avLst/>
              <a:gdLst/>
              <a:ahLst/>
              <a:cxnLst>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0" t="0" r="0" b="0"/>
              <a:pathLst>
                <a:path w="4308" h="3695">
                  <a:moveTo>
                    <a:pt x="2921" y="0"/>
                  </a:moveTo>
                  <a:cubicBezTo>
                    <a:pt x="1388" y="0"/>
                    <a:pt x="1388" y="0"/>
                    <a:pt x="1388" y="0"/>
                  </a:cubicBezTo>
                  <a:cubicBezTo>
                    <a:pt x="624" y="0"/>
                    <a:pt x="0" y="623"/>
                    <a:pt x="0" y="1387"/>
                  </a:cubicBezTo>
                  <a:cubicBezTo>
                    <a:pt x="0" y="1480"/>
                    <a:pt x="0" y="1480"/>
                    <a:pt x="0" y="1480"/>
                  </a:cubicBezTo>
                  <a:cubicBezTo>
                    <a:pt x="0" y="2245"/>
                    <a:pt x="624" y="2872"/>
                    <a:pt x="1388" y="2872"/>
                  </a:cubicBezTo>
                  <a:cubicBezTo>
                    <a:pt x="1884" y="2872"/>
                    <a:pt x="1884" y="2872"/>
                    <a:pt x="1884" y="2872"/>
                  </a:cubicBezTo>
                  <a:cubicBezTo>
                    <a:pt x="1573" y="3695"/>
                    <a:pt x="1573" y="3695"/>
                    <a:pt x="1573" y="3695"/>
                  </a:cubicBezTo>
                  <a:cubicBezTo>
                    <a:pt x="2759" y="2872"/>
                    <a:pt x="2759" y="2872"/>
                    <a:pt x="2759" y="2872"/>
                  </a:cubicBezTo>
                  <a:cubicBezTo>
                    <a:pt x="2921" y="2872"/>
                    <a:pt x="2921" y="2872"/>
                    <a:pt x="2921" y="2872"/>
                  </a:cubicBezTo>
                  <a:cubicBezTo>
                    <a:pt x="3685" y="2872"/>
                    <a:pt x="4308" y="2245"/>
                    <a:pt x="4308" y="1480"/>
                  </a:cubicBezTo>
                  <a:cubicBezTo>
                    <a:pt x="4308" y="1387"/>
                    <a:pt x="4308" y="1387"/>
                    <a:pt x="4308" y="1387"/>
                  </a:cubicBezTo>
                  <a:cubicBezTo>
                    <a:pt x="4308" y="623"/>
                    <a:pt x="3685" y="0"/>
                    <a:pt x="2921" y="0"/>
                  </a:cubicBezTo>
                  <a:close/>
                </a:path>
              </a:pathLst>
            </a:custGeom>
            <a:solidFill>
              <a:srgbClr val="CE6E5B">
                <a:alpha val="100000"/>
              </a:srgbClr>
            </a:solidFill>
            <a:ln w="9525">
              <a:noFill/>
            </a:ln>
          </p:spPr>
          <p:txBody>
            <a:bodyPr/>
            <a:lstStyle/>
            <a:p>
              <a:endParaRPr lang="zh-CN" altLang="en-US"/>
            </a:p>
          </p:txBody>
        </p:sp>
        <p:sp>
          <p:nvSpPr>
            <p:cNvPr id="94345" name="îṩļíḋe"/>
            <p:cNvSpPr/>
            <p:nvPr/>
          </p:nvSpPr>
          <p:spPr>
            <a:xfrm>
              <a:off x="6203295" y="1944303"/>
              <a:ext cx="1071468" cy="916379"/>
            </a:xfrm>
            <a:custGeom>
              <a:avLst/>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0"/>
                </a:cxn>
              </a:cxnLst>
              <a:rect l="0" t="0" r="0" b="0"/>
              <a:pathLst>
                <a:path w="3708" h="3176">
                  <a:moveTo>
                    <a:pt x="1195" y="0"/>
                  </a:moveTo>
                  <a:cubicBezTo>
                    <a:pt x="2514" y="0"/>
                    <a:pt x="2514" y="0"/>
                    <a:pt x="2514" y="0"/>
                  </a:cubicBezTo>
                  <a:cubicBezTo>
                    <a:pt x="3171" y="0"/>
                    <a:pt x="3708" y="534"/>
                    <a:pt x="3708" y="1192"/>
                  </a:cubicBezTo>
                  <a:cubicBezTo>
                    <a:pt x="3708" y="1272"/>
                    <a:pt x="3708" y="1272"/>
                    <a:pt x="3708" y="1272"/>
                  </a:cubicBezTo>
                  <a:cubicBezTo>
                    <a:pt x="3708" y="1929"/>
                    <a:pt x="3171" y="2468"/>
                    <a:pt x="2514" y="2468"/>
                  </a:cubicBezTo>
                  <a:cubicBezTo>
                    <a:pt x="2087" y="2468"/>
                    <a:pt x="2087" y="2468"/>
                    <a:pt x="2087" y="2468"/>
                  </a:cubicBezTo>
                  <a:cubicBezTo>
                    <a:pt x="2355" y="3176"/>
                    <a:pt x="2355" y="3176"/>
                    <a:pt x="2355" y="3176"/>
                  </a:cubicBezTo>
                  <a:cubicBezTo>
                    <a:pt x="1335" y="2468"/>
                    <a:pt x="1335" y="2468"/>
                    <a:pt x="1335" y="2468"/>
                  </a:cubicBezTo>
                  <a:cubicBezTo>
                    <a:pt x="1195" y="2468"/>
                    <a:pt x="1195" y="2468"/>
                    <a:pt x="1195" y="2468"/>
                  </a:cubicBezTo>
                  <a:cubicBezTo>
                    <a:pt x="538" y="2468"/>
                    <a:pt x="0" y="1929"/>
                    <a:pt x="0" y="1272"/>
                  </a:cubicBezTo>
                  <a:cubicBezTo>
                    <a:pt x="0" y="1192"/>
                    <a:pt x="0" y="1192"/>
                    <a:pt x="0" y="1192"/>
                  </a:cubicBezTo>
                  <a:cubicBezTo>
                    <a:pt x="0" y="534"/>
                    <a:pt x="538" y="0"/>
                    <a:pt x="1195" y="0"/>
                  </a:cubicBezTo>
                  <a:close/>
                </a:path>
              </a:pathLst>
            </a:custGeom>
            <a:solidFill>
              <a:srgbClr val="DD6C39">
                <a:alpha val="100000"/>
              </a:srgbClr>
            </a:solidFill>
            <a:ln w="9525">
              <a:noFill/>
            </a:ln>
          </p:spPr>
          <p:txBody>
            <a:bodyPr/>
            <a:lstStyle/>
            <a:p>
              <a:endParaRPr lang="zh-CN" altLang="en-US"/>
            </a:p>
          </p:txBody>
        </p:sp>
        <p:sp>
          <p:nvSpPr>
            <p:cNvPr id="94346" name="íṩḻide"/>
            <p:cNvSpPr/>
            <p:nvPr/>
          </p:nvSpPr>
          <p:spPr>
            <a:xfrm>
              <a:off x="4661210" y="1209675"/>
              <a:ext cx="1540605" cy="1319280"/>
            </a:xfrm>
            <a:custGeom>
              <a:avLst/>
              <a:gdLst/>
              <a:ahLst/>
              <a:cxnLst>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0" t="0" r="0" b="0"/>
              <a:pathLst>
                <a:path w="5332" h="4570">
                  <a:moveTo>
                    <a:pt x="3615" y="0"/>
                  </a:moveTo>
                  <a:cubicBezTo>
                    <a:pt x="1718" y="0"/>
                    <a:pt x="1718" y="0"/>
                    <a:pt x="1718" y="0"/>
                  </a:cubicBezTo>
                  <a:cubicBezTo>
                    <a:pt x="773" y="0"/>
                    <a:pt x="0" y="769"/>
                    <a:pt x="0" y="1714"/>
                  </a:cubicBezTo>
                  <a:cubicBezTo>
                    <a:pt x="0" y="1829"/>
                    <a:pt x="0" y="1829"/>
                    <a:pt x="0" y="1829"/>
                  </a:cubicBezTo>
                  <a:cubicBezTo>
                    <a:pt x="0" y="2775"/>
                    <a:pt x="773" y="3552"/>
                    <a:pt x="1718" y="3552"/>
                  </a:cubicBezTo>
                  <a:cubicBezTo>
                    <a:pt x="2332" y="3552"/>
                    <a:pt x="2332" y="3552"/>
                    <a:pt x="2332" y="3552"/>
                  </a:cubicBezTo>
                  <a:cubicBezTo>
                    <a:pt x="1947" y="4570"/>
                    <a:pt x="1947" y="4570"/>
                    <a:pt x="1947" y="4570"/>
                  </a:cubicBezTo>
                  <a:cubicBezTo>
                    <a:pt x="3414" y="3552"/>
                    <a:pt x="3414" y="3552"/>
                    <a:pt x="3414" y="3552"/>
                  </a:cubicBezTo>
                  <a:cubicBezTo>
                    <a:pt x="3615" y="3552"/>
                    <a:pt x="3615" y="3552"/>
                    <a:pt x="3615" y="3552"/>
                  </a:cubicBezTo>
                  <a:cubicBezTo>
                    <a:pt x="4560" y="3552"/>
                    <a:pt x="5332" y="2775"/>
                    <a:pt x="5332" y="1829"/>
                  </a:cubicBezTo>
                  <a:cubicBezTo>
                    <a:pt x="5332" y="1714"/>
                    <a:pt x="5332" y="1714"/>
                    <a:pt x="5332" y="1714"/>
                  </a:cubicBezTo>
                  <a:cubicBezTo>
                    <a:pt x="5332" y="769"/>
                    <a:pt x="4560" y="0"/>
                    <a:pt x="3615" y="0"/>
                  </a:cubicBezTo>
                  <a:close/>
                </a:path>
              </a:pathLst>
            </a:custGeom>
            <a:solidFill>
              <a:srgbClr val="C1684D">
                <a:alpha val="100000"/>
              </a:srgbClr>
            </a:solidFill>
            <a:ln w="9525">
              <a:noFill/>
            </a:ln>
          </p:spPr>
          <p:txBody>
            <a:bodyPr/>
            <a:lstStyle/>
            <a:p>
              <a:endParaRPr lang="zh-CN" altLang="en-US"/>
            </a:p>
          </p:txBody>
        </p:sp>
        <p:sp>
          <p:nvSpPr>
            <p:cNvPr id="94347" name="íṧľiḋe"/>
            <p:cNvSpPr/>
            <p:nvPr/>
          </p:nvSpPr>
          <p:spPr>
            <a:xfrm>
              <a:off x="3751055" y="2194687"/>
              <a:ext cx="167231" cy="167770"/>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48" name="îs1îḑè"/>
            <p:cNvSpPr/>
            <p:nvPr/>
          </p:nvSpPr>
          <p:spPr>
            <a:xfrm>
              <a:off x="4044081" y="2194687"/>
              <a:ext cx="167231" cy="167770"/>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49" name="ïŝḻiḑe"/>
            <p:cNvSpPr/>
            <p:nvPr/>
          </p:nvSpPr>
          <p:spPr>
            <a:xfrm>
              <a:off x="4337106" y="2194687"/>
              <a:ext cx="167231" cy="167770"/>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0" name="işļîďé"/>
            <p:cNvSpPr/>
            <p:nvPr/>
          </p:nvSpPr>
          <p:spPr>
            <a:xfrm>
              <a:off x="4955716" y="1615119"/>
              <a:ext cx="210150" cy="212254"/>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1" name="îṣlïde"/>
            <p:cNvSpPr/>
            <p:nvPr/>
          </p:nvSpPr>
          <p:spPr>
            <a:xfrm>
              <a:off x="5327178" y="1615119"/>
              <a:ext cx="211630" cy="212254"/>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2" name="í$ḷiḓê"/>
            <p:cNvSpPr/>
            <p:nvPr/>
          </p:nvSpPr>
          <p:spPr>
            <a:xfrm>
              <a:off x="5698640" y="1615119"/>
              <a:ext cx="211629" cy="212254"/>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3" name="ïsḷídè"/>
            <p:cNvSpPr/>
            <p:nvPr/>
          </p:nvSpPr>
          <p:spPr>
            <a:xfrm>
              <a:off x="7689143" y="2437444"/>
              <a:ext cx="165752" cy="165228"/>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4" name="îšḻiḑé"/>
            <p:cNvSpPr/>
            <p:nvPr/>
          </p:nvSpPr>
          <p:spPr>
            <a:xfrm>
              <a:off x="7980689" y="2437444"/>
              <a:ext cx="167231" cy="165228"/>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5" name="i$ḻîďe"/>
            <p:cNvSpPr/>
            <p:nvPr/>
          </p:nvSpPr>
          <p:spPr>
            <a:xfrm>
              <a:off x="8273715" y="2437444"/>
              <a:ext cx="165752" cy="165228"/>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6" name="îşḻïḑé"/>
            <p:cNvSpPr/>
            <p:nvPr/>
          </p:nvSpPr>
          <p:spPr>
            <a:xfrm>
              <a:off x="6448963" y="2226461"/>
              <a:ext cx="128754" cy="129640"/>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7" name="ïŝ1ïḍè"/>
            <p:cNvSpPr/>
            <p:nvPr/>
          </p:nvSpPr>
          <p:spPr>
            <a:xfrm>
              <a:off x="6675392" y="2226461"/>
              <a:ext cx="128753" cy="129640"/>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sp>
          <p:nvSpPr>
            <p:cNvPr id="94358" name="îŝḻiḍè"/>
            <p:cNvSpPr/>
            <p:nvPr/>
          </p:nvSpPr>
          <p:spPr>
            <a:xfrm>
              <a:off x="6901821" y="2226461"/>
              <a:ext cx="130234" cy="129640"/>
            </a:xfrm>
            <a:prstGeom prst="ellipse">
              <a:avLst/>
            </a:prstGeom>
            <a:solidFill>
              <a:srgbClr val="FFEDE2"/>
            </a:solidFill>
            <a:ln w="9525">
              <a:noFill/>
            </a:ln>
          </p:spPr>
          <p:txBody>
            <a:bodyPr anchor="ctr" anchorCtr="0"/>
            <a:lstStyle/>
            <a:p>
              <a:pPr algn="ctr" eaLnBrk="1"/>
              <a:endParaRPr lang="zh-CN" altLang="zh-CN" sz="2900" b="1" dirty="0">
                <a:solidFill>
                  <a:srgbClr val="A5A5A5"/>
                </a:solidFill>
                <a:latin typeface="Century Gothic" panose="020B0502020202020204" pitchFamily="34" charset="0"/>
                <a:ea typeface="宋体" pitchFamily="2" charset="-122"/>
                <a:sym typeface="Arial" panose="020B0604020202090204" pitchFamily="34" charset="0"/>
              </a:endParaRPr>
            </a:p>
          </p:txBody>
        </p:sp>
      </p:grpSp>
      <p:sp>
        <p:nvSpPr>
          <p:cNvPr id="161" name="矩形 3"/>
          <p:cNvSpPr>
            <a:spLocks noChangeArrowheads="1"/>
          </p:cNvSpPr>
          <p:nvPr/>
        </p:nvSpPr>
        <p:spPr bwMode="auto">
          <a:xfrm>
            <a:off x="1376680" y="5529580"/>
            <a:ext cx="12725400" cy="3784600"/>
          </a:xfrm>
          <a:prstGeom prst="rect">
            <a:avLst/>
          </a:prstGeom>
          <a:solidFill>
            <a:srgbClr val="FFFFFF"/>
          </a:solidFill>
          <a:ln>
            <a:noFill/>
          </a:ln>
        </p:spPr>
        <p:txBody>
          <a:bodyPr wrap="square">
            <a:spAutoFit/>
          </a:bodyPr>
          <a:lstStyle>
            <a:lvl1pPr>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1pPr>
            <a:lvl2pPr marL="742950" indent="-285750">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2pPr>
            <a:lvl3pPr marL="1143000" indent="-228600">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3pPr>
            <a:lvl4pPr marL="1600200" indent="-228600">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4pPr>
            <a:lvl5pPr marL="2057400" indent="-228600">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5pPr>
            <a:lvl6pPr marL="2514600" indent="-228600" defTabSz="457200" eaLnBrk="0" fontAlgn="base" hangingPunct="0">
              <a:spcBef>
                <a:spcPct val="0"/>
              </a:spcBef>
              <a:spcAft>
                <a:spcPct val="0"/>
              </a:spcAft>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6pPr>
            <a:lvl7pPr marL="2971800" indent="-228600" defTabSz="457200" eaLnBrk="0" fontAlgn="base" hangingPunct="0">
              <a:spcBef>
                <a:spcPct val="0"/>
              </a:spcBef>
              <a:spcAft>
                <a:spcPct val="0"/>
              </a:spcAft>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7pPr>
            <a:lvl8pPr marL="3429000" indent="-228600" defTabSz="457200" eaLnBrk="0" fontAlgn="base" hangingPunct="0">
              <a:spcBef>
                <a:spcPct val="0"/>
              </a:spcBef>
              <a:spcAft>
                <a:spcPct val="0"/>
              </a:spcAft>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8pPr>
            <a:lvl9pPr marL="3886200" indent="-228600" defTabSz="457200" eaLnBrk="0" fontAlgn="base" hangingPunct="0">
              <a:spcBef>
                <a:spcPct val="0"/>
              </a:spcBef>
              <a:spcAft>
                <a:spcPct val="0"/>
              </a:spcAft>
              <a:defRPr>
                <a:solidFill>
                  <a:srgbClr val="000000"/>
                </a:solidFill>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defRPr>
            </a:lvl9pPr>
          </a:lstStyle>
          <a:p>
            <a:pPr marL="0" marR="0" lvl="0" indent="0" algn="l" defTabSz="457200" rtl="0" eaLnBrk="1" fontAlgn="base">
              <a:lnSpc>
                <a:spcPct val="150000"/>
              </a:lnSpc>
              <a:spcBef>
                <a:spcPct val="0"/>
              </a:spcBef>
              <a:spcAft>
                <a:spcPct val="0"/>
              </a:spcAft>
              <a:buClrTx/>
              <a:buSzTx/>
              <a:buFont typeface="Arial" panose="020B0604020202090204" pitchFamily="34" charset="0"/>
              <a:buNone/>
              <a:defRPr/>
            </a:pPr>
            <a:r>
              <a:rPr kumimoji="0" lang="zh-CN" altLang="en-US" sz="4000" b="0" i="0" u="none" strike="noStrike" kern="1200" cap="none" spc="0" normalizeH="0" baseline="0" noProof="0" dirty="0">
                <a:ln>
                  <a:noFill/>
                </a:ln>
                <a:solidFill>
                  <a:srgbClr val="191919"/>
                </a:solidFill>
                <a:effectLst/>
                <a:uLnTx/>
                <a:uFillTx/>
                <a:latin typeface="+mj-ea"/>
                <a:ea typeface="+mj-ea"/>
                <a:cs typeface="Century Gothic" panose="020B0502020202020204" pitchFamily="34" charset="0"/>
                <a:sym typeface="Century Gothic" panose="020B0502020202020204" pitchFamily="34" charset="0"/>
              </a:rPr>
              <a:t>决策链顾名思义即决定购买试剂的决策链条</a:t>
            </a:r>
            <a:br>
              <a:rPr kumimoji="0" lang="zh-CN" altLang="en-US" sz="4000" b="0" i="0" u="none" strike="noStrike" kern="1200" cap="none" spc="0" normalizeH="0" baseline="0" noProof="0" dirty="0">
                <a:ln>
                  <a:noFill/>
                </a:ln>
                <a:solidFill>
                  <a:srgbClr val="191919"/>
                </a:solidFill>
                <a:effectLst/>
                <a:uLnTx/>
                <a:uFillTx/>
                <a:latin typeface="+mj-ea"/>
                <a:ea typeface="+mj-ea"/>
                <a:cs typeface="Century Gothic" panose="020B0502020202020204" pitchFamily="34" charset="0"/>
                <a:sym typeface="Century Gothic" panose="020B0502020202020204" pitchFamily="34" charset="0"/>
              </a:rPr>
            </a:br>
            <a:endParaRPr kumimoji="0" lang="zh-CN" altLang="en-US" sz="4000" b="0" i="0" u="none" strike="noStrike" kern="1200" cap="none" spc="0" normalizeH="0" baseline="0" noProof="0" dirty="0">
              <a:ln>
                <a:noFill/>
              </a:ln>
              <a:solidFill>
                <a:srgbClr val="191919"/>
              </a:solidFill>
              <a:effectLst/>
              <a:uLnTx/>
              <a:uFillTx/>
              <a:latin typeface="+mj-ea"/>
              <a:ea typeface="+mj-ea"/>
              <a:cs typeface="Century Gothic" panose="020B0502020202020204" pitchFamily="34" charset="0"/>
              <a:sym typeface="Century Gothic" panose="020B0502020202020204" pitchFamily="34" charset="0"/>
            </a:endParaRPr>
          </a:p>
          <a:p>
            <a:pPr marL="0" marR="0" lvl="0" indent="0" algn="l" defTabSz="457200" rtl="0" eaLnBrk="1" fontAlgn="base">
              <a:lnSpc>
                <a:spcPct val="150000"/>
              </a:lnSpc>
              <a:spcBef>
                <a:spcPct val="0"/>
              </a:spcBef>
              <a:spcAft>
                <a:spcPct val="0"/>
              </a:spcAft>
              <a:buClrTx/>
              <a:buSzTx/>
              <a:buFont typeface="Arial" panose="020B0604020202090204" pitchFamily="34" charset="0"/>
              <a:buNone/>
              <a:defRPr/>
            </a:pPr>
            <a:r>
              <a:rPr kumimoji="0" lang="zh-CN" altLang="en-US" sz="4000" b="0" i="0" u="none" strike="noStrike" kern="1200" cap="none" spc="0" normalizeH="0" baseline="0" noProof="0" dirty="0">
                <a:ln>
                  <a:noFill/>
                </a:ln>
                <a:solidFill>
                  <a:srgbClr val="191919"/>
                </a:solidFill>
                <a:effectLst/>
                <a:uLnTx/>
                <a:uFillTx/>
                <a:latin typeface="+mj-ea"/>
                <a:ea typeface="+mj-ea"/>
                <a:cs typeface="Century Gothic" panose="020B0502020202020204" pitchFamily="34" charset="0"/>
                <a:sym typeface="Century Gothic" panose="020B0502020202020204" pitchFamily="34" charset="0"/>
              </a:rPr>
              <a:t>科研决策链主要角色分为</a:t>
            </a:r>
            <a:endParaRPr kumimoji="0" lang="zh-CN" altLang="en-US" sz="4000" b="0" i="0" u="none" strike="noStrike" kern="1200" cap="none" spc="0" normalizeH="0" baseline="0" noProof="0" dirty="0">
              <a:ln>
                <a:noFill/>
              </a:ln>
              <a:solidFill>
                <a:srgbClr val="191919"/>
              </a:solidFill>
              <a:effectLst/>
              <a:uLnTx/>
              <a:uFillTx/>
              <a:latin typeface="+mj-ea"/>
              <a:ea typeface="+mj-ea"/>
              <a:cs typeface="Century Gothic" panose="020B0502020202020204" pitchFamily="34" charset="0"/>
              <a:sym typeface="Century Gothic" panose="020B0502020202020204" pitchFamily="34" charset="0"/>
            </a:endParaRPr>
          </a:p>
          <a:p>
            <a:pPr marL="571500" marR="0" lvl="0" indent="-571500" algn="l" defTabSz="457200" rtl="0" eaLnBrk="1" fontAlgn="base">
              <a:lnSpc>
                <a:spcPct val="150000"/>
              </a:lnSpc>
              <a:spcBef>
                <a:spcPct val="0"/>
              </a:spcBef>
              <a:spcAft>
                <a:spcPct val="0"/>
              </a:spcAft>
              <a:buClrTx/>
              <a:buSzTx/>
              <a:buFont typeface="Arial" panose="020B0604020202090204" pitchFamily="34" charset="0"/>
              <a:buChar char="•"/>
              <a:defRPr/>
            </a:pPr>
            <a:endParaRPr kumimoji="0" lang="zh-CN" altLang="en-US" sz="4000" i="0" u="none" strike="noStrike" kern="1200" cap="none" spc="0" normalizeH="0" baseline="0" noProof="0" dirty="0">
              <a:ln>
                <a:noFill/>
              </a:ln>
              <a:solidFill>
                <a:srgbClr val="0070C0"/>
              </a:solidFill>
              <a:effectLst/>
              <a:uLnTx/>
              <a:uFillTx/>
              <a:latin typeface="+mj-ea"/>
              <a:ea typeface="+mj-ea"/>
              <a:cs typeface="Century Gothic" panose="020B0502020202020204" pitchFamily="34" charset="0"/>
              <a:sym typeface="Century Gothic" panose="020B0502020202020204" pitchFamily="34" charset="0"/>
            </a:endParaRPr>
          </a:p>
        </p:txBody>
      </p:sp>
      <p:sp>
        <p:nvSpPr>
          <p:cNvPr id="5" name="文本框 4"/>
          <p:cNvSpPr txBox="1"/>
          <p:nvPr/>
        </p:nvSpPr>
        <p:spPr>
          <a:xfrm>
            <a:off x="7388225" y="7524750"/>
            <a:ext cx="4822825" cy="28600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p>
            <a:pPr marL="571500" marR="0" indent="-571500" algn="l" defTabSz="457200" rtl="0" fontAlgn="base" latinLnBrk="0" hangingPunct="0">
              <a:lnSpc>
                <a:spcPct val="150000"/>
              </a:lnSpc>
              <a:buClrTx/>
              <a:buSzTx/>
              <a:buFont typeface="Arial" panose="020B0604020202090204" pitchFamily="34" charset="0"/>
              <a:buChar char="•"/>
              <a:defRPr/>
            </a:pPr>
            <a:r>
              <a:rPr lang="zh-CN" altLang="en-US" sz="4000" kern="1200" noProof="0" dirty="0">
                <a:solidFill>
                  <a:srgbClr val="0070C0"/>
                </a:solidFill>
                <a:uLnTx/>
                <a:latin typeface="+mj-ea"/>
                <a:ea typeface="+mj-ea"/>
                <a:cs typeface="Century Gothic" panose="020B0502020202020204" pitchFamily="34" charset="0"/>
                <a:sym typeface="Century Gothic" panose="020B0502020202020204" pitchFamily="34" charset="0"/>
              </a:rPr>
              <a:t>使用者</a:t>
            </a:r>
            <a:endParaRPr kumimoji="0" lang="zh-CN" altLang="en-US" sz="4000" i="0" u="none" strike="noStrike" kern="1200" cap="none" spc="0" normalizeH="0" baseline="0" noProof="0" dirty="0">
              <a:ln>
                <a:noFill/>
              </a:ln>
              <a:solidFill>
                <a:srgbClr val="0070C0"/>
              </a:solidFill>
              <a:effectLst/>
              <a:uLnTx/>
              <a:uFillTx/>
              <a:latin typeface="+mj-ea"/>
              <a:ea typeface="+mj-ea"/>
              <a:cs typeface="Century Gothic" panose="020B0502020202020204" pitchFamily="34" charset="0"/>
              <a:sym typeface="Century Gothic" panose="020B0502020202020204" pitchFamily="34" charset="0"/>
            </a:endParaRPr>
          </a:p>
          <a:p>
            <a:pPr marL="571500" marR="0" indent="-571500" algn="l" defTabSz="457200" rtl="0" fontAlgn="base" latinLnBrk="0" hangingPunct="0">
              <a:lnSpc>
                <a:spcPct val="150000"/>
              </a:lnSpc>
              <a:buClrTx/>
              <a:buSzTx/>
              <a:buFont typeface="Arial" panose="020B0604020202090204" pitchFamily="34" charset="0"/>
              <a:buChar char="•"/>
              <a:defRPr/>
            </a:pPr>
            <a:r>
              <a:rPr lang="zh-CN" altLang="en-US" sz="4000" kern="1200" noProof="0" dirty="0">
                <a:solidFill>
                  <a:srgbClr val="0070C0"/>
                </a:solidFill>
                <a:uLnTx/>
                <a:latin typeface="+mj-ea"/>
                <a:ea typeface="+mj-ea"/>
                <a:cs typeface="Century Gothic" panose="020B0502020202020204" pitchFamily="34" charset="0"/>
                <a:sym typeface="Century Gothic" panose="020B0502020202020204" pitchFamily="34" charset="0"/>
              </a:rPr>
              <a:t>影响者</a:t>
            </a:r>
            <a:endParaRPr kumimoji="0" lang="zh-CN" altLang="en-US" sz="4000" i="0" u="none" strike="noStrike" kern="1200" cap="none" spc="0" normalizeH="0" baseline="0" noProof="0" dirty="0">
              <a:ln>
                <a:noFill/>
              </a:ln>
              <a:solidFill>
                <a:srgbClr val="0070C0"/>
              </a:solidFill>
              <a:effectLst/>
              <a:uLnTx/>
              <a:uFillTx/>
              <a:latin typeface="+mj-ea"/>
              <a:ea typeface="+mj-ea"/>
              <a:cs typeface="Century Gothic" panose="020B0502020202020204" pitchFamily="34" charset="0"/>
              <a:sym typeface="Century Gothic" panose="020B0502020202020204" pitchFamily="34" charset="0"/>
            </a:endParaRPr>
          </a:p>
          <a:p>
            <a:pPr marL="571500" marR="0" indent="-571500" algn="l" defTabSz="457200" rtl="0" fontAlgn="base" latinLnBrk="0" hangingPunct="0">
              <a:lnSpc>
                <a:spcPct val="150000"/>
              </a:lnSpc>
              <a:buClrTx/>
              <a:buSzTx/>
              <a:buFont typeface="Arial" panose="020B0604020202090204" pitchFamily="34" charset="0"/>
              <a:buChar char="•"/>
              <a:defRPr/>
            </a:pPr>
            <a:r>
              <a:rPr lang="zh-CN" altLang="en-US" sz="4000" kern="1200" noProof="0" dirty="0">
                <a:solidFill>
                  <a:srgbClr val="0070C0"/>
                </a:solidFill>
                <a:uLnTx/>
                <a:latin typeface="+mj-ea"/>
                <a:ea typeface="+mj-ea"/>
                <a:cs typeface="Century Gothic" panose="020B0502020202020204" pitchFamily="34" charset="0"/>
                <a:sym typeface="Century Gothic" panose="020B0502020202020204" pitchFamily="34" charset="0"/>
              </a:rPr>
              <a:t>决策者</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1">
                                            <p:txEl>
                                              <p:pRg st="0" end="0"/>
                                            </p:txEl>
                                          </p:spTgt>
                                        </p:tgtEl>
                                        <p:attrNameLst>
                                          <p:attrName>style.visibility</p:attrName>
                                        </p:attrNameLst>
                                      </p:cBhvr>
                                      <p:to>
                                        <p:strVal val="visible"/>
                                      </p:to>
                                    </p:set>
                                    <p:animEffect transition="in" filter="wipe(down)">
                                      <p:cBhvr>
                                        <p:cTn id="7" dur="500"/>
                                        <p:tgtEl>
                                          <p:spTgt spid="1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1">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p:txBody>
          <a:bodyPr/>
          <a:lstStyle/>
          <a:p>
            <a:r>
              <a:rPr lang="zh-CN" altLang="en-US"/>
              <a:t>课题组信息</a:t>
            </a:r>
            <a:r>
              <a:rPr lang="en-US" altLang="zh-CN"/>
              <a:t>-</a:t>
            </a:r>
            <a:r>
              <a:rPr lang="zh-CN" altLang="en-US"/>
              <a:t>组内信息</a:t>
            </a:r>
            <a:endParaRPr lang="zh-CN" altLang="en-US"/>
          </a:p>
        </p:txBody>
      </p:sp>
      <p:sp>
        <p:nvSpPr>
          <p:cNvPr id="2" name="文本框 1"/>
          <p:cNvSpPr txBox="1"/>
          <p:nvPr/>
        </p:nvSpPr>
        <p:spPr>
          <a:xfrm>
            <a:off x="1201420" y="1674495"/>
            <a:ext cx="16800195" cy="14287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t" forceAA="0">
            <a:spAutoFit/>
          </a:bodyPr>
          <a:lstStyle/>
          <a:p>
            <a:pPr marL="0" marR="0" indent="0" algn="l"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endParaRPr kumimoji="0" lang="zh-CN" altLang="en-US" sz="29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a:p>
            <a:pPr marL="0" marR="0" indent="0" algn="l" defTabSz="457200" rtl="0" fontAlgn="auto" latinLnBrk="0" hangingPunct="0">
              <a:lnSpc>
                <a:spcPct val="100000"/>
              </a:lnSpc>
              <a:spcBef>
                <a:spcPts val="0"/>
              </a:spcBef>
              <a:spcAft>
                <a:spcPts val="0"/>
              </a:spcAft>
              <a:buClrTx/>
              <a:buSzTx/>
              <a:buFontTx/>
              <a:buNone/>
            </a:pPr>
            <a:r>
              <a:rPr kumimoji="0" lang="zh-CN" altLang="en-US" sz="29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rPr>
              <a:t>组内信息：通过日常拜访对课题组框架绘制、决策链进行分析</a:t>
            </a:r>
            <a:endParaRPr kumimoji="0" lang="zh-CN" altLang="en-US" sz="2900" b="1" i="0" u="none" strike="noStrike" cap="none" spc="0" normalizeH="0" baseline="0">
              <a:ln>
                <a:noFill/>
              </a:ln>
              <a:solidFill>
                <a:schemeClr val="bg1">
                  <a:lumMod val="10000"/>
                </a:schemeClr>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a:endParaRPr>
          </a:p>
        </p:txBody>
      </p:sp>
      <p:sp>
        <p:nvSpPr>
          <p:cNvPr id="44" name="文本框 43"/>
          <p:cNvSpPr txBox="1"/>
          <p:nvPr/>
        </p:nvSpPr>
        <p:spPr>
          <a:xfrm>
            <a:off x="1141095" y="3810000"/>
            <a:ext cx="2681605" cy="5359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8" tIns="45718" rIns="45718" bIns="45718" numCol="1" spcCol="38100" rtlCol="0" anchor="t" forceAA="0">
            <a:spAutoFit/>
          </a:bodyPr>
          <a:lstStyle/>
          <a:p>
            <a:pPr marL="0" marR="0" indent="0" algn="ctr" defTabSz="457200" rtl="0" fontAlgn="auto" latinLnBrk="0" hangingPunct="0">
              <a:lnSpc>
                <a:spcPct val="100000"/>
              </a:lnSpc>
              <a:spcBef>
                <a:spcPts val="0"/>
              </a:spcBef>
              <a:spcAft>
                <a:spcPts val="0"/>
              </a:spcAft>
              <a:buClrTx/>
              <a:buSzTx/>
              <a:buFontTx/>
              <a:buNone/>
            </a:pPr>
            <a:r>
              <a:rPr lang="zh-CN" altLang="en-US">
                <a:solidFill>
                  <a:srgbClr val="FF0000"/>
                </a:solidFill>
                <a:ea typeface="宋体" pitchFamily="2" charset="-122"/>
                <a:sym typeface="Century Gothic" panose="020B0502020202020204"/>
              </a:rPr>
              <a:t>课题组框架绘制</a:t>
            </a:r>
            <a:endParaRPr kumimoji="0" lang="zh-CN" altLang="en-US"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endParaRPr>
          </a:p>
        </p:txBody>
      </p:sp>
      <p:pic>
        <p:nvPicPr>
          <p:cNvPr id="92165" name="Picture 1" descr="age21image1815712"/>
          <p:cNvPicPr>
            <a:picLocks noChangeAspect="1"/>
          </p:cNvPicPr>
          <p:nvPr>
            <p:custDataLst>
              <p:tags r:id="rId1"/>
            </p:custDataLst>
          </p:nvPr>
        </p:nvPicPr>
        <p:blipFill>
          <a:blip r:embed="rId2"/>
          <a:stretch>
            <a:fillRect/>
          </a:stretch>
        </p:blipFill>
        <p:spPr>
          <a:xfrm>
            <a:off x="1531938" y="4243070"/>
            <a:ext cx="10660062" cy="3341688"/>
          </a:xfrm>
          <a:prstGeom prst="rect">
            <a:avLst/>
          </a:prstGeom>
          <a:noFill/>
          <a:ln w="9525">
            <a:noFill/>
          </a:ln>
        </p:spPr>
      </p:pic>
      <p:pic>
        <p:nvPicPr>
          <p:cNvPr id="92166" name="Picture 2" descr="age22image1800704"/>
          <p:cNvPicPr>
            <a:picLocks noChangeAspect="1"/>
          </p:cNvPicPr>
          <p:nvPr>
            <p:custDataLst>
              <p:tags r:id="rId3"/>
            </p:custDataLst>
          </p:nvPr>
        </p:nvPicPr>
        <p:blipFill>
          <a:blip r:embed="rId4"/>
          <a:stretch>
            <a:fillRect/>
          </a:stretch>
        </p:blipFill>
        <p:spPr>
          <a:xfrm>
            <a:off x="12563158" y="3430905"/>
            <a:ext cx="10660062" cy="3371850"/>
          </a:xfrm>
          <a:prstGeom prst="rect">
            <a:avLst/>
          </a:prstGeom>
          <a:noFill/>
          <a:ln w="9525">
            <a:noFill/>
          </a:ln>
        </p:spPr>
      </p:pic>
      <p:pic>
        <p:nvPicPr>
          <p:cNvPr id="92167" name="Picture 3" descr="age23image1817504"/>
          <p:cNvPicPr>
            <a:picLocks noChangeAspect="1"/>
          </p:cNvPicPr>
          <p:nvPr>
            <p:custDataLst>
              <p:tags r:id="rId5"/>
            </p:custDataLst>
          </p:nvPr>
        </p:nvPicPr>
        <p:blipFill>
          <a:blip r:embed="rId6"/>
          <a:stretch>
            <a:fillRect/>
          </a:stretch>
        </p:blipFill>
        <p:spPr>
          <a:xfrm>
            <a:off x="5260975" y="6802755"/>
            <a:ext cx="13862050" cy="5572125"/>
          </a:xfrm>
          <a:prstGeom prst="rect">
            <a:avLst/>
          </a:prstGeom>
          <a:noFill/>
          <a:ln w="9525">
            <a:noFill/>
          </a:ln>
        </p:spPr>
      </p:pic>
    </p:spTree>
  </p:cSld>
  <p:clrMapOvr>
    <a:masterClrMapping/>
  </p:clrMapOvr>
  <p:transition spd="med"/>
</p:sld>
</file>

<file path=ppt/tags/tag1.xml><?xml version="1.0" encoding="utf-8"?>
<p:tagLst xmlns:p="http://schemas.openxmlformats.org/presentationml/2006/main">
  <p:tag name="KSO_WM_UNIT_PLACING_PICTURE_USER_VIEWPORT" val="{&quot;height&quot;:14371,&quot;width&quot;:10698}"/>
</p:tagLst>
</file>

<file path=ppt/tags/tag10.xml><?xml version="1.0" encoding="utf-8"?>
<p:tagLst xmlns:p="http://schemas.openxmlformats.org/presentationml/2006/main">
  <p:tag name="KSO_WM_TAG_VERSION" val="1.0"/>
  <p:tag name="KSO_WM_TEMPLATE_CATEGORY" val="diagram"/>
  <p:tag name="KSO_WM_TEMPLATE_INDEX" val="160411"/>
  <p:tag name="KSO_WM_UNIT_TYPE" val="l_i"/>
  <p:tag name="KSO_WM_UNIT_INDEX" val="1_2"/>
  <p:tag name="KSO_WM_UNIT_ID" val="diagram160411_3*l_i*1_2"/>
  <p:tag name="KSO_WM_UNIT_CLEAR" val="1"/>
  <p:tag name="KSO_WM_UNIT_LAYERLEVEL" val="1_1"/>
  <p:tag name="KSO_WM_BEAUTIFY_FLAG" val="#wm#"/>
  <p:tag name="KSO_WM_DIAGRAM_GROUP_CODE" val="l1-1"/>
  <p:tag name="KSO_WM_UNIT_FILL_FORE_SCHEMECOLOR_INDEX" val="14"/>
  <p:tag name="KSO_WM_UNIT_FILL_TYPE" val="1"/>
  <p:tag name="KSO_WM_UNIT_TEXT_FILL_FORE_SCHEMECOLOR_INDEX" val="5"/>
  <p:tag name="KSO_WM_UNIT_TEXT_FILL_TYPE" val="1"/>
</p:tagLst>
</file>

<file path=ppt/tags/tag11.xml><?xml version="1.0" encoding="utf-8"?>
<p:tagLst xmlns:p="http://schemas.openxmlformats.org/presentationml/2006/main">
  <p:tag name="KSO_WM_TAG_VERSION" val="1.0"/>
  <p:tag name="KSO_WM_TEMPLATE_CATEGORY" val="diagram"/>
  <p:tag name="KSO_WM_TEMPLATE_INDEX" val="160411"/>
  <p:tag name="KSO_WM_UNIT_ID" val="diagram160411_3*l_h_f*1_3_1"/>
  <p:tag name="KSO_WM_UNIT_CLEAR" val="1"/>
  <p:tag name="KSO_WM_UNIT_LAYERLEVEL" val="1_1_1"/>
  <p:tag name="KSO_WM_UNIT_VALUE" val="54"/>
  <p:tag name="KSO_WM_UNIT_HIGHLIGHT" val="0"/>
  <p:tag name="KSO_WM_UNIT_COMPATIBLE" val="0"/>
  <p:tag name="KSO_WM_DIAGRAM_GROUP_CODE" val="l1-1"/>
  <p:tag name="KSO_WM_UNIT_PRESET_TEXT" val="LOREM"/>
  <p:tag name="KSO_WM_UNIT_FILL_FORE_SCHEMECOLOR_INDEX" val="5"/>
  <p:tag name="KSO_WM_UNIT_FILL_TYPE" val="1"/>
  <p:tag name="KSO_WM_UNIT_TEXT_FILL_FORE_SCHEMECOLOR_INDEX" val="14"/>
  <p:tag name="KSO_WM_UNIT_TEXT_FILL_TYPE" val="1"/>
</p:tagLst>
</file>

<file path=ppt/tags/tag12.xml><?xml version="1.0" encoding="utf-8"?>
<p:tagLst xmlns:p="http://schemas.openxmlformats.org/presentationml/2006/main">
  <p:tag name="KSO_WM_TAG_VERSION" val="1.0"/>
  <p:tag name="KSO_WM_TEMPLATE_CATEGORY" val="diagram"/>
  <p:tag name="KSO_WM_TEMPLATE_INDEX" val="160411"/>
  <p:tag name="KSO_WM_UNIT_ID" val="diagram160411_3*l_i*1_3"/>
  <p:tag name="KSO_WM_UNIT_CLEAR" val="1"/>
  <p:tag name="KSO_WM_UNIT_LAYERLEVEL" val="1_1"/>
  <p:tag name="KSO_WM_DIAGRAM_GROUP_CODE" val="l1-1"/>
  <p:tag name="KSO_WM_UNIT_FILL_FORE_SCHEMECOLOR_INDEX" val="14"/>
  <p:tag name="KSO_WM_UNIT_FILL_TYPE" val="1"/>
  <p:tag name="KSO_WM_UNIT_TEXT_FILL_FORE_SCHEMECOLOR_INDEX" val="5"/>
  <p:tag name="KSO_WM_UNIT_TEXT_FILL_TYPE" val="1"/>
</p:tagLst>
</file>

<file path=ppt/tags/tag14.xml><?xml version="1.0" encoding="utf-8"?>
<p:tagLst xmlns:p="http://schemas.openxmlformats.org/presentationml/2006/main">
  <p:tag name="COMMONDATA" val="eyJoZGlkIjoiZDg2NjdlNjA2ODJiY2UzNjUyMjkwZjBkZjI0MjcyZDkifQ=="/>
</p:tagLst>
</file>

<file path=ppt/tags/tag2.xml><?xml version="1.0" encoding="utf-8"?>
<p:tagLst xmlns:p="http://schemas.openxmlformats.org/presentationml/2006/main">
  <p:tag name="KSO_WM_UNIT_PLACING_PICTURE_USER_VIEWPORT" val="{&quot;height&quot;:5262.500787401575,&quot;width&quot;:16787.499212598424}"/>
</p:tagLst>
</file>

<file path=ppt/tags/tag3.xml><?xml version="1.0" encoding="utf-8"?>
<p:tagLst xmlns:p="http://schemas.openxmlformats.org/presentationml/2006/main">
  <p:tag name="KSO_WM_UNIT_PLACING_PICTURE_USER_VIEWPORT" val="{&quot;height&quot;:5310,&quot;width&quot;:16787.499212598424}"/>
</p:tagLst>
</file>

<file path=ppt/tags/tag4.xml><?xml version="1.0" encoding="utf-8"?>
<p:tagLst xmlns:p="http://schemas.openxmlformats.org/presentationml/2006/main">
  <p:tag name="KSO_WM_UNIT_PLACING_PICTURE_USER_VIEWPORT" val="{&quot;height&quot;:8775,&quot;width&quot;:21830}"/>
</p:tagLst>
</file>

<file path=ppt/tags/tag5.xml><?xml version="1.0" encoding="utf-8"?>
<p:tagLst xmlns:p="http://schemas.openxmlformats.org/presentationml/2006/main">
  <p:tag name="KSO_WM_TAG_VERSION" val="1.0"/>
  <p:tag name="KSO_WM_UNIT_ID" val="diagram160411_3*i*0"/>
  <p:tag name="KSO_WM_TEMPLATE_CATEGORY" val="diagram"/>
  <p:tag name="KSO_WM_TEMPLATE_INDEX" val="160411"/>
</p:tagLst>
</file>

<file path=ppt/tags/tag6.xml><?xml version="1.0" encoding="utf-8"?>
<p:tagLst xmlns:p="http://schemas.openxmlformats.org/presentationml/2006/main">
  <p:tag name="KSO_WM_TAG_VERSION" val="1.0"/>
  <p:tag name="KSO_WM_TEMPLATE_CATEGORY" val="diagram"/>
  <p:tag name="KSO_WM_TEMPLATE_INDEX" val="160411"/>
  <p:tag name="KSO_WM_UNIT_TYPE" val="l_h_f"/>
  <p:tag name="KSO_WM_UNIT_INDEX" val="1_1_1"/>
  <p:tag name="KSO_WM_UNIT_ID" val="diagram160411_3*l_h_f*1_1_1"/>
  <p:tag name="KSO_WM_UNIT_CLEAR" val="1"/>
  <p:tag name="KSO_WM_UNIT_LAYERLEVEL" val="1_1_1"/>
  <p:tag name="KSO_WM_UNIT_VALUE" val="54"/>
  <p:tag name="KSO_WM_UNIT_HIGHLIGHT" val="0"/>
  <p:tag name="KSO_WM_UNIT_COMPATIBLE" val="0"/>
  <p:tag name="KSO_WM_BEAUTIFY_FLAG" val="#wm#"/>
  <p:tag name="KSO_WM_DIAGRAM_GROUP_CODE" val="l1-1"/>
  <p:tag name="KSO_WM_UNIT_PRESET_TEXT" val="LOREM"/>
  <p:tag name="KSO_WM_UNIT_FILL_FORE_SCHEMECOLOR_INDEX" val="5"/>
  <p:tag name="KSO_WM_UNIT_FILL_TYPE" val="1"/>
  <p:tag name="KSO_WM_UNIT_TEXT_FILL_FORE_SCHEMECOLOR_INDEX" val="14"/>
  <p:tag name="KSO_WM_UNIT_TEXT_FILL_TYPE" val="1"/>
</p:tagLst>
</file>

<file path=ppt/tags/tag7.xml><?xml version="1.0" encoding="utf-8"?>
<p:tagLst xmlns:p="http://schemas.openxmlformats.org/presentationml/2006/main">
  <p:tag name="KSO_WM_TAG_VERSION" val="1.0"/>
  <p:tag name="KSO_WM_TEMPLATE_CATEGORY" val="diagram"/>
  <p:tag name="KSO_WM_TEMPLATE_INDEX" val="160411"/>
  <p:tag name="KSO_WM_UNIT_TYPE" val="l_i"/>
  <p:tag name="KSO_WM_UNIT_INDEX" val="1_1"/>
  <p:tag name="KSO_WM_UNIT_ID" val="diagram160411_3*l_i*1_1"/>
  <p:tag name="KSO_WM_UNIT_CLEAR" val="1"/>
  <p:tag name="KSO_WM_UNIT_LAYERLEVEL" val="1_1"/>
  <p:tag name="KSO_WM_BEAUTIFY_FLAG" val="#wm#"/>
  <p:tag name="KSO_WM_DIAGRAM_GROUP_CODE" val="l1-1"/>
  <p:tag name="KSO_WM_UNIT_FILL_FORE_SCHEMECOLOR_INDEX" val="14"/>
  <p:tag name="KSO_WM_UNIT_FILL_TYPE" val="1"/>
  <p:tag name="KSO_WM_UNIT_TEXT_FILL_FORE_SCHEMECOLOR_INDEX" val="5"/>
  <p:tag name="KSO_WM_UNIT_TEXT_FILL_TYPE" val="1"/>
</p:tagLst>
</file>

<file path=ppt/tags/tag8.xml><?xml version="1.0" encoding="utf-8"?>
<p:tagLst xmlns:p="http://schemas.openxmlformats.org/presentationml/2006/main">
  <p:tag name="KSO_WM_TAG_VERSION" val="1.0"/>
  <p:tag name="KSO_WM_UNIT_ID" val="diagram160411_3*i*5"/>
  <p:tag name="KSO_WM_TEMPLATE_CATEGORY" val="diagram"/>
  <p:tag name="KSO_WM_TEMPLATE_INDEX" val="160411"/>
</p:tagLst>
</file>

<file path=ppt/tags/tag9.xml><?xml version="1.0" encoding="utf-8"?>
<p:tagLst xmlns:p="http://schemas.openxmlformats.org/presentationml/2006/main">
  <p:tag name="KSO_WM_TAG_VERSION" val="1.0"/>
  <p:tag name="KSO_WM_TEMPLATE_CATEGORY" val="diagram"/>
  <p:tag name="KSO_WM_TEMPLATE_INDEX" val="160411"/>
  <p:tag name="KSO_WM_UNIT_TYPE" val="l_h_f"/>
  <p:tag name="KSO_WM_UNIT_INDEX" val="1_2_1"/>
  <p:tag name="KSO_WM_UNIT_ID" val="diagram160411_3*l_h_f*1_2_1"/>
  <p:tag name="KSO_WM_UNIT_CLEAR" val="1"/>
  <p:tag name="KSO_WM_UNIT_LAYERLEVEL" val="1_1_1"/>
  <p:tag name="KSO_WM_UNIT_VALUE" val="54"/>
  <p:tag name="KSO_WM_UNIT_HIGHLIGHT" val="0"/>
  <p:tag name="KSO_WM_UNIT_COMPATIBLE" val="0"/>
  <p:tag name="KSO_WM_BEAUTIFY_FLAG" val="#wm#"/>
  <p:tag name="KSO_WM_DIAGRAM_GROUP_CODE" val="l1-1"/>
  <p:tag name="KSO_WM_UNIT_PRESET_TEXT" val="LOREM"/>
  <p:tag name="KSO_WM_UNIT_FILL_FORE_SCHEMECOLOR_INDEX" val="5"/>
  <p:tag name="KSO_WM_UNIT_FILL_TYPE" val="1"/>
  <p:tag name="KSO_WM_UNIT_TEXT_FILL_FORE_SCHEMECOLOR_INDEX" val="14"/>
  <p:tag name="KSO_WM_UNIT_TEXT_FILL_TYPE" val="1"/>
</p:tagLst>
</file>

<file path=ppt/theme/theme1.xml><?xml version="1.0" encoding="utf-8"?>
<a:theme xmlns:a="http://schemas.openxmlformats.org/drawingml/2006/main" name="Office Theme">
  <a:themeElements>
    <a:clrScheme name="Office Theme">
      <a:dk1>
        <a:srgbClr val="F8F8F8"/>
      </a:dk1>
      <a:lt1>
        <a:srgbClr val="A5A5A5"/>
      </a:lt1>
      <a:dk2>
        <a:srgbClr val="A7A7A7"/>
      </a:dk2>
      <a:lt2>
        <a:srgbClr val="535353"/>
      </a:lt2>
      <a:accent1>
        <a:srgbClr val="C00000"/>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自定义 1">
      <a:majorFont>
        <a:latin typeface="Arial"/>
        <a:ea typeface="微软雅黑"/>
        <a:cs typeface=""/>
      </a:majorFont>
      <a:minorFont>
        <a:latin typeface="Arial"/>
        <a:ea typeface="微软雅黑 Light"/>
        <a:cs typefac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Mod val="50000"/>
          </a:schemeClr>
        </a:solidFill>
        <a:ln w="25400" cap="flat">
          <a:noFill/>
          <a:prstDash val="solid"/>
          <a:round/>
        </a:ln>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464646"/>
            </a:solidFill>
            <a:effectLst/>
            <a:uFillTx/>
            <a:latin typeface="+mj-lt"/>
            <a:ea typeface="+mj-ea"/>
            <a:cs typeface="+mj-cs"/>
            <a:sym typeface="Helvetica"/>
          </a:defRPr>
        </a:def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a:spAutoFit/>
      </a:bodyPr>
      <a:lstStyle>
        <a:def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C00000"/>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8F8F8"/>
        </a:solidFill>
        <a:ln w="25400" cap="flat">
          <a:solidFill>
            <a:schemeClr val="accent1"/>
          </a:solidFill>
          <a:prstDash val="solid"/>
          <a:round/>
        </a:ln>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464646"/>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a:spAutoFit/>
      </a:bodyPr>
      <a:lstStyle>
        <a:defPPr marL="0" marR="0" indent="0" algn="ctr" defTabSz="457200" rtl="0" fontAlgn="auto" latinLnBrk="0" hangingPunct="0">
          <a:lnSpc>
            <a:spcPct val="100000"/>
          </a:lnSpc>
          <a:spcBef>
            <a:spcPts val="0"/>
          </a:spcBef>
          <a:spcAft>
            <a:spcPts val="0"/>
          </a:spcAft>
          <a:buClrTx/>
          <a:buSzTx/>
          <a:buFontTx/>
          <a:buNone/>
          <a:defRPr kumimoji="0" sz="2900" b="1" i="0" u="none" strike="noStrike" cap="none" spc="0" normalizeH="0" baseline="0">
            <a:ln>
              <a:noFill/>
            </a:ln>
            <a:solidFill>
              <a:schemeClr val="accent3"/>
            </a:solidFill>
            <a:effectLst/>
            <a:uFillTx/>
            <a:latin typeface="Century Gothic" panose="020B0502020202020204"/>
            <a:ea typeface="Century Gothic" panose="020B0502020202020204"/>
            <a:cs typeface="Century Gothic" panose="020B0502020202020204"/>
            <a:sym typeface="Century Gothic" panose="020B050202020202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gICAiRmlsZUlkIiA6ICIxNTQzMTMwODY2MjIiLAogICAiR3JvdXBJZCIgOiAiNTc0MDM2OTExIiwKICAgIkltYWdlIiA6ICJpVkJPUncwS0dnb0FBQUFOU1VoRVVnQUFBdndBQUFEQ0NBWUFBQUExdHhaN0FBQUFDWEJJV1hNQUFBc1RBQUFMRXdFQW1wd1lBQUFnQUVsRVFWUjRuTzNkZTF5VVpkNC84TTg5QndhRzgxbVFneWdDbmc4b29yRWRURE50c2F5MDByUjlxczMxVjI1clpibFd6MjYvbnJMVXg3VFZ0clNsZzRmYU5FL2xXYmRWUzFsTnpRTklvZ2lpb0p3Um1BSG05UHd4TW9BTXc4eHdtSm1iei92MTZ2V0NtZnUrN212aUZqNXp6WFY5TDhGZ01CaEFSRVJFUkVRdVR4QUU0ZmJISkk3b0NCRVJFUkVSZFEwR2ZpSWlJaUlpRVdQZ0p5SWlJaUlTTVFaK0lpSWlJaUlSWStBbklpSWlJaEl4Qm40aUlpSWlJaEZqNENjaUlpSWlFakVHZmlJaUlpSWlFV1BnSnlJaUlpSVNNUVorSWlJaUlpSVJZK0FuSWlJaUloSXhCbjRpSWlJaUloRmo0Q2NpSWlJaUVqRUdmaUlpSWlJaUVXUGdKeUlpSWlJU01RWitJaUlpSWlJUlkrQW5JaUlpSWhJeEJuNGlJaUlpSWhGajRDY2lJaUlpRWpFR2ZpSWlJaUlpRVdQZ0p5SWlJaUlTTVFaK0lpSWlJaUlSWStBbklpSWlJaEl4Qm40aUlpSWlJaEZqNENjaUlpSWlFakVHZmlJaUlpSWlFV1BnSnlJaUlpSVNNUVorSWlJaUlpSVJZK0FuSWlJaUloSXhCbjRpSWlJaUloRmo0Q2NpSWlJaUVqRUdmaUlpSWlJaUVXUGdKeUlpSWlJU01RWitJaUlpSWlJUlkrQW5JaUlpSWhJeEJuNGlJaUlpSWhGajRDY2lJaUlpRWpFR2ZpSWlJaUlpRVdQZ0p5SWlJaUlTTVFaK0lpSWlJaUlSWStBbklpSWlJaEl4Qm40aUlpSWlJaEZqNENjaUlpSWlFakVHZmlJaUlpSWlFV1BnSnlJaUlpSVNNWm1qTzlCZUtsMDl0bDA5am1PbEYzRzl0Z0sxT28yanUwUkVuY3hkS2tjUGR6OGtCY2Jpd1lpUlVFcmRITjBsSWlJaXB5VVlEQWFEb3p0aHI5TVZlVmgxWVErSzYyNDZ1aXRFNUNEQkNoODhIemNCUS95aUhkMFZJaUlpaHhNRVFXanhtS3NHL3RNVmVmanIyWTJPN2dZUk9ZbTNCazNEWUw4b1IzZURpSWpJb2N3RmZwZWN3Ni9TMVdQVmhUMk83Z1lST1pHVkYzWkRwYXQzZERlSWlJaWNqa3NHL20xWGozTWFEeEUxVTF4M0U5dXVIbmQwTjRpSWlKeU9Td2IrWTZVWEhkMEZJbkpDL04xQVJFVFVra3NHL3V1MUZZN3VBaEU1SWY1dUlDSWlhc2tsQXo5TGJ4S1JPZnpkUUVSRTFKSkxCbjRpSWlJaUlySU9BejhSRVJFUmtZZ3g4Qk1SRVJFUmlSZ0RQeEVSRVJHUmlESHdFeEVSRVJHSkdBTS9FUkVSRVpHSU1mQVRFUkVSRVltWXpORWRJQ0lpc29kV3EwVmVYaDZLaTR1aFZxdWgwK2tjM1NYcUFsS3BGQjRlSGdnT0RrWjBkRFJrTWtZWm9yYndYd2tSRWJtY3NySXlaR1ptSWpBd0VQMzY5WU9YbHhla1VxbWp1MFZkUUtmVG9icTZHZ1VGQlVoUFQwZi8vdjBSRUJEZzZHNFJPVFVHZmlJaWNpbGxaV1hJeU1qQXdJRUQ0ZS92NytqdVVCZVRTcVh3OWZXRnI2OHZ5c3ZMY2U3Y09Rd1lNSUNobjhnQ3p1RW5JaUtYb2RWcWtabVp5YkJQQUFCL2YzOE1IRGdRbVptWjBHcTFqdTRPa2ROaTRDY2lJcGVSbDVlSHdNQkFobjB5OGZmM1IyQmdJUEx5OGh6ZEZTS254Y0JQUkVRdW83aTRHT0hoNFk3dUJqbVo4UEJ3bEpTVU9Mb2JSRTZMZ1orSWlGeUdXcTJHbDVlWG83dEJUc2JMeXdzcWxjclIzU0J5V2d6OFJFVGtNblE2SGF2eFVBdFNxWlJsV1lrc1lPQW5JaUlpSWhJeEJuNGlJaUlpSWhGajRDY2lJaUlpRWpFR2ZpSWlJaUlpRVdQZ0p5SWlJaUlTTVFaK0lpSWlJaUlSWStBbklpSWlJaEl4Qm40aUlpSWlJaEZqNENjaUlpSWlFakVHZmlJaUlpSWlFV1BnSnlJaUlpSVNNUVorSWlJaUlpSVJZK0Fub2xZSmp1NEFFUkVSdFp2TTBSMXdaUUlFakE2S3c5U29aS3pMUFl3VFpUbU83cEpEU1FRQncveGpjS3I4TXZRR2c2TzdBd0NRUzJUd2tpbFFYbDlqMDNtaDdyNUk4T2tKQUREQWdLTWxGNkRSNnpxamk2MXlodnZybVQ1alRUL1RveVVYa0ZGNXRjdjdRRVJFUk8zRHdOOE9vNFBpTUw5ZktnRGc5MzN1eFptS0s5RG90UTd1bGVNTThldUZOd1k4alBMNkdueDhjUytPbFY1eWRKZVE2QitEVi9zL2lBczNDN0Q5MnM4NFVuTEJxdk9laXgySDRmNHhBSUNjNmhzNFZIUytNN3RwbHFQdnI0RytrWmdVUGh3Q2dIQVBmMlJYWGUreWF4TVJFVkhIWWVCdmg2TWx2eUtqY2hnRytFWWcxTjBYRC9aTXhLYjgvM1RhOWJiODVwVk9hN3ZCbE1OTDdUNzNudEFCQUFCL04wK1UxNnZhMVE5M3FSeStjaVY4NVVvRUtid1I3TzZEWUlYeHZ5Q0ZEdzdjT0l1ZEJhZmFiQ2NwTUJZQ2dIaWZjUGdXZTFwMTdmNitFYWF3RHdBeFhxSG81OU1UNTI5ZXMvZmwyS1dyNzYrbTNLVnl2QkIzdjJsS3ovR3lTemhZbE5rbDF5WWlJcUtPeGNEZkRnWUEvN2owTC96djhKa1FJT0NSeUdUc3YzRU9GVFpPSHhFRHBkUU5vd0pqQVFEWDFHWElyaW9FQUNRRjlvRzN6QU5TUVdMOFR5S0JUSkRDWFNxSGgxUUJwZFFOSGxJM0tHVnU4Sks1RzBPK214SUtpZHppOVNUQzREWUR2d0FCaVFHOUFSaC9WdjhweVc3emRVZ0ZDWDdmNTk3YjJnSCswSGM4WGptMXRrdW45VGp5L3ZwOW4zc1I2dTVyK3Y2bVJvV1pNWGZhM0U1RmZRMit1M2FpSTd0R1JFUkVObUxnQi9CdzVDak03UFdiZHJmakxwWGpzMUZ6N0Q3ZjJ0RjF2Y0dBZmRmUDJIMmQyNDN2TVJnU29YM0xNOGNFeDhOTllyeWQvbjJqY1NSNFZzeGQ2T2tSMEs2MnpRbFIrS0NIdXgrdTExYTBla3lDVHpoODVCNEFnT3lxUXBUVlY3ZlpibXJQUlBUeURBWUFaRlRtbzBCZGp2RTlCaU5LR1lSWnZlN0NQM0wrWlhOZlhlMyttdHd6RVdOREJ6Wjc3TjdRUVhaZDg0cXFoSUdmeUlrWURBWm90VnJJNVpZSFZZaElYQmo0WFpET29NZkhGL2QxV0h0alF3ZENJa2piMWNiNEhvTUJHRWVsclozNllRQlFyOWRBcmRWQUJ6MEMzYndBQUtWMVZUaFZub3NxclJvM05XcFVhV3B4VTZOQ3BVYUY4dm9hVkdocXJCcHBUN3IxaVFNQUhMVmk3bjZNWndpbVI2Y0FBT3IxV3F6SzNvT0tlaFdHK3ZkQ3NNSUhEL1Fjam5PVlYvQ2Ywb3RXdlQ1WE5Ndy9Cay9GM08zb2JoQjFxWmRmZmhraElTRjQ3YlhYT3ZVNmMrZk9oWStQRDk1NTU1MU92VTVyY25OenNXelpNdmo3KytPdmYvMHJoSFlPOUxUbTBLRkQyTGR2SDk1NDR3MG9GSXBPdVFZUjJZYUJIOENKc2tzV3AwbjR5RDNRMHlQQXJqbmNNa0dDQjhLSFkrLzFNMURyNnR2VFRhZlYzemNDY2Q1aEFJQnpGVmRRWEhmVDdIRXYvSnlHZXIwV2RYb3Q2dlVhMU9rMGFLamxFK01aZ21YRFp3RUFMbFVYWVZYMm5uYjFTWUNBM3dRbkFEQytzZml4T012aThVcVpBaS8zK3kza0V1TWJuL1c1aDFHb05uNTZzUExDYnZ4MTBEUUlBUDRVL3dBV252NEtsMnVLck82THE5eGYwWjVCZUNYaHQ2WlBldzdjT0l1VkYyejdPZlJ3OThPU1lVL0NTK1lPQUE1WjdFeGtxek5uemlBeU1yTFRyNU9WbFFWL2YvOU92MDVyNnVycWNPblNKZFRYMStNZi8vZ0hubjMyMlE2L1JtVmxKVmFzV0lHYk4yOWl4WW9WZVBYVlZ6djhHdFE2ZzhHQTc3NzdEa09IRGtWVVZGUzcyN3R5NVFxV0xGbUNHVE5tSURrNXVkM3RsWmFXWXUvZXZaZzJiUnFrMHZZTk5KSnRHUGdCNU5XVUlLK214T3h6RDRRUHg2T1J4cHY4bjFlT29LU3V5cWEySjRVUFE1Um5FS1pGamNhYVN3ZmFESjZ1YUVyRVNOUFgzeGVjYlBXNGErcXlWcCtyMVRlRzFZYlEzUjVEL1hzaFVPRU53RGcxeDlMUFRTSUllQ1VoMVRUMUtLTXlIOTlkYTN3ZFp5cXVZR2ZCU1R3UVBoenVVam4rZStBamVQM00xeWhRbDF2VkYxZTR2M3A1QnVPdFFkT2dsQmxINDg1V1hNSGZzMjM3Rk1sZEtzZWYrei9VTE94LzIwV0xqSWs2dy9qeDQyMCtaK2JNbVpnMWE1Wk41M3orK2VjNGRPaVF6ZGRLUzB1ejZmajQrSGpNbVRNSEsxYXN3S0ZEaC9EWVk0L0IyOXZiNXV0YTR1dnJpd1VMRnVEMTExL0h2bjM3TUd6WU1MditQNUo5U2twSzhObG5uOEhIeHdlclZxMkNsNWRYdTlyejl2WkdjWEV4M252dlBYenl5U2NJRFExdFYzdjc5KzlIV2xvYTNOM2RNV1hLRkp2UHQvVmVDZzhQeHhkZmZHSHpkY1NJZ2I4TlFRcHZlTjRLUVMvR1Q4Si9uL2tuckswd3I1RElUV0hPVys1aGM1aHpCWkhLUUNRRzlBRUEzS2l0eEhFN1MzR3F0UjBiK01mMWFKeHpibW1La1FEZy8vVzlEOFA4ZXdFd3ZvYkY1N2ZEY050UE9TM25CL1J3OTBOaVFHLzR1WG5pN2NHUDRTOW5OK0txcXJSZC9YU0creXZHTXdSdkRab0s3MXZySFhKcml2SCsrVzNRR2ZRMnRUTTNiaUtpUElNQUFCZXFDckV5ZTdkZC9TRnlGdmFNK3Z2NityWjkwRzNLeXNxUW41OXY4M2xOUGYzMDB6WWRyOWZyOGVLTEw3WjVYR0JnSUpZc1dXSlQyeU5IamtScWFpcjI3Tm1EbXBydVY4U2lzMVZWVmFHaW92WDFhNDg4OGdpKy92cHJwS2VuSXo0K3Z0WGpyTG0vL2YzOU1YLytmTHp4eGhzNGVmSWtKazZjMk9ZNXg0OGZiL1c1cUtnb2VIaDRZUDM2OWVqWnMyZXIwOHBDUTBOYi9ZUml6Wm8xVnZYOTJMRmorUGpqajlzOHJydGc0Ry9EdXR6REdPWWZnMmpQSUF6MGpjVDlZVU94cS9BWHE4NmRFamtTL203R1VwQUhycDlGVmhlWGRld0tVeUtTVEtVYmR4U2NiQkdVcmFYV2FVeGZ5OXU1bnNCYjdvR2t3RDZtNzF1cnZTL0FXRysvWVVHcVNsZVBkekkyNDZaRzNlSll2Y0dBcFZuZjRlM0JqeUhXcXdjQzNMeXdhTWdUZUM5ekd6SXE3ZjlEN2VqN0s5NG5IRzhNZU5nMEtuOVZWWXEvbk4ySUdtMmRUZTA4RWprS1k0TGlBQUFsZFZWWWxMR2x5emNxSStwb3RvNmcyK3VsbDE3Q1N5KzkxT0x4aHRITVRaczJ0ZmxHd3RZM0REZHUzTERxdVByNmxsTUZuMzc2YWF1dnQyclZLcXhhdGNyaU1UdDI3SUNibTV0VjdSR3dlL2R1ckY2OXVzM2ozbi8vL1RiYmFaaFdjK2pRSWJ6OTl0c1dqMSsyYkJtV0xWdG05cmw5K3hvL0VWNjRjR0diZlZPcjFYajk5ZGRiZlg3eTVNbVlPM2V1MmVkZWZQRkZxOWFmNkhRNkJBUjBmTkVRVjlXdEE3K2JSR2FhZTI3SnY0c3k4RlRNWFFDQUoyUHV4STNhU3RTM3NRR1NRaXJIUTdlbXVtZ05PcHdvejhGQTM3YmZrZWFwU2xCbEpuQTZveWpQSU53VjBoOEFVS3ZUNE1EMXMzYTNWYWZYUUc4d1FDSUk3Ujdodnlka0FHUk4zalNveklSWHFTREIzTGo3VGYzWEdmVDQzL1BmSWQvQ2lIMnRUb1AvT2JjWmk0Wk1SNWlISDd4azduaHIwRlNzei8wUlc2OGVhL0ZXeDludnI3R2hBL0dIMlBITi9uOWZyTDZCQnlOR3RObE9zNzVJWkpnVVBzejBmVzVORVZJdHRMSDJzdTFURjRnNlNtVmxKZWJObTlmaThjTEN3bWFqNUIwUjlzMk51bGRXVmpaN1BENCt2c01XQzRlR2htTGR1blhOSHZ2aGh4OXc5T2hSVEpreUJmMzY5Yk9wdmJhbVQ0U0docllycUxmM1U0M3VybW5JM3JoeEkzSnljdkQ4ODgrM09ZMW44K2JOK1B2Zi8yNzJ1YWxUcHlJOFBOenFQaHc4ZUJDLy9OSnlrR3JDaEFtWU9YT20xZTAwOWVTVFQxcDhmdVhLbFZhTjhLZW5wN2Y2T3J1amJoMzRBeFZlZUh2d1l6YWRvNVM2NGMyQmo5aDBqa3lRNHJWK0QxcDE3RHNaVy9Cem1lTjNxTFhHMHpIM21CWjRsdFpYUWRYT1JhTzFlZzJVVWplNFMrMy9BeUlWSkVqdG1XanhHRys1QjE1SlNNVmdQK1BIaFJxOURrdXp0dU5rK2VVMjI2L1VxTERnOUFhOFBtQUs0cnpESUJVa21CVnpKNGI1OThJbkYvYzNXNmZnclBmWHlmSWNQQlZ6TnlZMytmK2swdFpCS1ZQZzdsdHZnTnBqUkVBZmpBam8wK3J6RFB6a1NEcWR6bXpRMUdxMUhSNUF6YlduMSt1YlBkNlppM2p6OHZLd2JOa3kxTmJXWXZqdzRUWUgvcmE4L3ZycjdXcVRjL3M3eHVIRGg3Rm16UnIwNzk4ZjVlWGxLQzl2ZlgxWldKamxRYWd4WThaZzRNQ0JGbzlwNnNxVksyWUR2MUtwTk0zM3I2cXF3cXBWcXhBZkg5OXMzdjdWcTFmeDl0dHY0K0dISDhhOTk5NExtY3k2U0dyTDlEVmIzcnlJWGJjTy9HUy94SURlR09JZjNhRnRxclYxdHdLLy9mV2g3d2tkZ0NCRjY0dlFZcjE3NE5WK2t4R3M4QUZnTEwrNUtITXJmaW5QdGZvYU56VXF2SG5tbi9oVC9DU012aldOWlpCZkZKWW5Qb1h2cjUzRWxxdkhjVlBUdnAyR08xT3d3Z2QzQmpmK2tUNWJjUVg3cnAvQlN3bS9kV0N2aUxwR1FFQkFzNUhSaHFrTWtaR1JIVDZGcCtsMXZ2LytlNnhZc1FMKy92NzQ1cHR2T3ZRNjVoUVZGV0hod29Xb3JhMkZsNWNYenA0OWk3Tm5yZnNVTmpVMUZRa0pDWjNjUTdKWGNuSXlnb0tNNjZVT0hqeUlSWXNXd1dBd0lDTWpvODB3bkphV2hwRWpSOExYMXhjU2lhUlQrcmRwMHlZb0ZBcm85WHJzMnJVTGFXbHBxS21wUVVoSUNBRGptMnVaVEFhVlNnVVBEdzhzWGJvVWE5ZXV4ZU9QUDQ2SkV5YzIrM2R6dThtVEoyUDY5T253OC9OcnN4OTVlWG40NmFlZk91eDF1YnB1SGZpTGFtOWk5dkUxanU1R005YnNvaXFYU0xIbE42OTBRVy9Na3dvUy9GY24xR3BYNmVvUkNOZzl3aTlBd01NUlNXYWZrd29TUEJxWmpLbFJ5WkFLeGw5eUttMGQzczNjYXRjYy9IcTlGa3ZPYjhjVDBTbDRKSElVSklJQW1TREZReEVqTWRTL0YxNCs5YVhUM2wvMWVpM2VPUE0xM2gzeU9INHB6OFBLN04zUTZIVTRiRU9GbjRiN1Q2UFhZZHBQSDdSNS9LZWovbURhWjRISW1WaGFZTmlSamg0OTJxbnRiOSsrM1JUZ2lvdUw4ZXFycjZLb3lGZyt1THE2R252MzdyVzZyWkVqUnlJaElRR2JObTFpNlVRbkZCa1ppWWlJQ0t4ZnZ4NWZmUEVGZXZmdWpaeWNITXliTjYvRm9scUR3WUF0VzdaZzllclZHRGR1SENJaUlpQUlRcWVXb2ZYMjlzYkJnd2V4ZHUxYTVPZm5ZOUNnUVpnN2R5NWlZbUp3NE1BQkxGNjhHT1BIajhjcnI3eUM1Y3VYNC9qeDQwaExTOE9LRlN1d2NlTkcvTzUzdjhQZGQ5OE5RUkJRVUZDQXA1NTZxbG43MjdkdnQ2ay9YMzc1SlFEQXg4Y0gzMzc3YlllOVRsZlRyUU8venFCSFVXMmxvN3ZoY3FaRUpLR25zdU1Yd2pUVWtYZVgyRGZDZjBkd1BNSTh6SDg4M3NQRER3OUdqRENGL2J5YUVyeC9mcXVwMXI0OURBQTI1UDJJWTZVWDhVTGMvWWoyREVLZFhvTVBmdDBCdmNFQXdPQzA5OWMxZFJsZU9yVVdwU0tzSEZWUVVHRDJjWU9oOVFYbGZNNjFuN09YWHEvSHNXUEh6RDVuYTlXYnBzTEN3cHB0cnFWV3ExdE1lOURwZEIwYXBqMDhibFhaeXMzRndvVUxVVnhjRExsY0RvMUdnN2x6NTJMeTVNbXRucXZWYXJGMDZWSWNPSEFBZmZ2MlJWS1NjZURFbm9wRDFQbkt5OHZ4M252djRkU3BVNWd4WXdabXpacUZ6WnMzNDRNUFBzQzVjK2Z3M0hQUHdkZlhGNW1abWZqMDAwK1JsWldGWjU1NUJsT25UdTJTL3ExWnN3YWJObTFDV0ZnWTNuenpUZHg1NTUwQWpJdXpWNnhZZ2NqSVNPelpzd2QrZm41NDVwbG5NSExrU0l3WU1RSUhEaHhBV2xvYVZxMWFoY1RFUlBqNCtDQXNMQXhidG16cGtINTExaWNhcnFKYkIzNVhwVGNZOEs4YjV6cXNQZU5PdTlidHVCampHWUxIbzhjQU1BWjBEeHRHNDYzOVZFSWlDRllkZTZHcUVLLzlzaDZBY1I3N0U5RjNtSjVyV0FEYzRKcXFETXV5ZHVEMUFWTndxT2c4UHNyZWl6cTlzVExRdTBPZU1GVzdtWFA4VTR2WE5IZnN4ZXJyZVBuVWw1Z1dOUnJYYXl0d3BaV2ErODVHakdFZkFEL0NGYm1PblBOKzdOZ3hsSlUxcnJ0SlQwOUhWRlFVd3NQRE8zUSsvdzgvL0dDcWRsTmZYNDhGQ3hhZ1o4K2VyVlloc2RkUFAvMkVKVXVXb0thbUJvOCsraWdtVHB5SWwxOStHU3RYcmtSRlJRVm16cHpab3JwSmZuNCtGaTFhaE96c2JNVEh4K09kZDk2QlVxbnMwSDUxcFNOSGpuVDZweWtkWmZUbzBSZ3pab3pONXltVlNnUUVCR0R4NHNVWU9uUW9BR01wenJpNE9DeGJ0Z3d6WnN4QVpHUWtMbDY4aU9Ua1pIenl5U2RXaitnZk9YSUV1Ym01VnZmbDh1V1dhOStlZU9JSlJFUkVZTUtFQ1pESlpOQnF0Vmk5ZWpXMmJObUNlKys5Ri9Qbno4Zm16WnV4WnMwYS9QcnJyNWcvZno1Q1FrSXdidHc0cEtTa0lEOC9IejQreG1tM2dpQ1lGaUhuNStmYjlVYmMwaFNoN29TQjM0eXVtaTR6NWZCU200NC9VWllEQU5BWWRPM2VpYllwTDdtN1ZhVXdaWUlVTDhaUE1vMlNmM241RUdiSGp1dXdmclJIYXM5RWhOOGEzYytvekllZm02ZHBJNjBHUDVkZHdwOVBmOVdpZkdXSXU2L1YwMDFhTzFabjBPT3JQT3VDcHJQZVgySXhibHpMZTlKU0NUYys1MXJQN2QrL3Y5WGpiTFZ6NTA3NCtmbWhvcUlDS3BVS2l4WXRncGVYRjVZdFcyWXhKSXdmUHg2ZW5wN1l1bldyVmRmWnRXc1hFaElTa0pXVkJZbEVndkx5Y3B3NGNRSkRodzVGang0OXNHalJJb3ZuLy9HUGYyejEwNENHZFFkcGFXbjQ2cXV2SUFnQ25uMzJXVHoybUxGZ3dPTEZpN0Znd1FLc1hic1dwMDZkd29zdnZvaGV2WHFoc3JJU1gzLzlOYlp1M1FxdFZvdXhZOGRpM3J4NWNIZDN0K28xT2F1dTJERzVvOWpiVjRWQ1lhcnNWRlpXaHV6c2JHUmxaZUdYWDM1QllXRWhQRHc4b0ZBb0lBZ0NNak16c1diTkdzVEV4Q0F5TWhJQkFRSHc4L09EaDRjSDVISzVhUzJBUm1NY0FOdTRjV083WDVlUGp3OGVlT0FCQU1ERml4ZXhkT2xTNU9Ua1lOYXNXYWJLUFZPblRrVkVSQVFXTDE2TVo1NTVCdE9uVDhmRER6OE1kM2QzOU8zYjEyTDd1M2MzMytPbFlSM0RkOTk5QjdtOGNZWkFmbjQrZnYvNzM3Zjc5WWdGQTc4TCtaK016WjNTN3Z1WjI2dzY3b25vTVlpK3RiRlNadVZWN0NuOHhhYkFiMm1uWFFEd2xTdE45ZUNMNjI2MldacXlZYnFNdjVzbnBrWVpONkF5QVBnODV5RCtsRERKN0RsaTNBdkJWa3FwR3g2SmF2OFc2WUJ4YmNUTW1EdXR1bVlEYzhjZkxNcnNzRTlHT3JQcUNZbEhibTR1MHRQVE1YbnlaR3pidGcxS3BSSXpac3pBaHg5K2lBVUxGbUQ1OHVVZE1xVWxJeU1EV1ZsWm1ETm5Eckt5c2lDVHliQmd3UUk4Ly96eldMNThPZjcwcHorMStXbENhOVBVbWhveVpBaDI3dHlKVjE1NUJjbkpqZisrWTJKaThPbW5uMkw1OHVVNGRPZ1FubnZ1T1F3ZE9oU1ptWm1vcTZ0RFFFQUFacytlamJGangxcjltclJhNCsvbWQ5NTV4K25xNTBkR1JycFU2TGZWa1NOSGNPREFBUlFWRmVIcTFhdW9ycTRHQUlTRWhDQXhNUkdQUHZvb2twS1NJSmZMVVZaV2h2VDBkSncrZmRwMFR0T3BjWGZmZmJlcEZuNURPNTkrK2ltaW82MHZ5UEhSUngrWm5YSlRXVm1KTDcvOEVqdDI3SUMzdHpmZWZmZGRqQmpSdkZ6ejZOR2pzWHIxYWl4ZnZoeHBhV240OXR0dmtacWFpdnZ2djkvaWpyNlBQTks4a2wzRC9majQ0NDgzZTd3enBnRzZNZ1orQzM0c3pzTFhWNDUwYUp2VG8xTk1HeFM1bXZCYjgvWnJkUnFzeXQ1ajh4WmJML3hzdVFMR2pGNHBwcDFqUDg3ZVoxV1pUQUNZRlhPWGFXclJqOFZadUZoOTNjYWVPWWFqN2k4UG1hTFZ4YzIya2dpdEw1UnVqYm5qTDFWZGQ1bXBVQ1FPYTlldWhjRmd3UGp4NDdGdG0zSFFJelUxRlZldlhzVytmZnRRVTFNRFgxOWZIRGh3QUNOR2pMQVkvbk56YzZIUmFNeU9USzVkdXhZeW1ReGp4NDQxMVFTUGlZbkJrMDgraWM4Kyt3eloyZG10ZnBwZ3k4WmJpWW1KV0w5K1BSUUtSYlBIOVhvOXJseTVncDQ5ZTBLcFZFS2xVdUhVcVZPbTUwZU5HZ1V2THkrb1ZDcXJwL0kwN0o1cjdlWmQxSEg2OXUyTGRldldJU3dzRE1PSEQwZHNiQ3dTRWhJUUhCemM0dGlBZ0FCTW1qUUpreVlaQjhEVWFqWHk4L05SVkZTRWtwSVMwOXg2QUNndE5lNUJZMDMxbTZibXpKbUQyYk5ubTc0dkt5dkQ1czJic1gzN2RxalZhZ1FFQkdEbXpKbFFxVlE0ZE1oOFNlWUpFeWJBeDhjSEJ3NGN3THAxNjdCKy9YckV4Y1ZoM3J4NTZOT25aWW5uMno5WisrR0hIL0R1dSsvaW0yKythZllHMU40cFFHTEZ3RzlCamJZTzExU1dSNlZ0Wlc0VEtGZHh1Q2dMeVlGOXNmclNmaFNvVzYvemE2L3lKaFdLQWhYV1YzVHBlV3NxVDYxTzQxSTEzbmwvRVRuRzJiTm5jZmp3WVNRa0pDQStQcjdaYzdObno4YUVDUk1RSGg2T3k1Y3Y0NzMzM29OQ29jQlhYMzBGYisrV0pYOVBuanlKQlFzV0lENCtIbi83MjkrYVBYZnExQ21jT0hFQzk5eHpUNHNnTlczYU5MaTV1VFdyUzk1ZWNya2MrZm41dUh6NU1uSnljcENabVltc3JDeW8xY2JOOWdSQndMQmh3NUNjbkl6ejU4L2o2TkdqMkxWckYzYnQyZ1hBT0VvY0hSMk40T0JnQkFRRXdOZlhGMjV1YmxBb0ZFaEpTVEc5bVZDcGpHV0gxNjlmYnlxMWFBL1c0YmRkY0hBd1B2cm9Jd0RHYWt6VHAwKzM2ZnlGQ3hmaW5udnVhZkY0Zm40K2xFcWx6WjlxQ1lMUWJMclpSeDk5aElNSEQ2SmZ2MzV3ZDNmSHFWT25zR0xGQ3F2Yis4dGYvb0l0VzdiZzVzMmI2TldybDlsamRMcm11N2czak9UcjlmcG16OTErWEhmSHdPL0VWbzU0dXNVOGRHdVltN3R0Nzd6eHBtMmRMTS9CM3V0bjhNT05ETHZhYWt0WlhiWHA2d0MzMW12cDMyNTM0V24wOVE3RGhyd2ZVVngzMCs3cmQ1Y1AvMHJycXRvOXY3ODlaVG03NjlvQ2NnNWFyUllmZnZnaERBYUQyYW9sRW9rRXZYdjNCbUNzblE4WTY1NmJDL3NBTUdqUUlQajcreU1yS3d2cDZlbW02VFQxOWZXbW9QUG9vNCsyT0U4bWs1bDkzRlkvLy93ek5tN2NpT3ZYcjZPb3FNZzB2YUdCdDdjMzdyenpUaVFtSmlJNU9Sa0JBWTEvVTlScU5VNmVQSW5UcDAvanpKa3p5TXZMTTVYeWJDb2xKUVgzM251djZYVnB0Vm9JZ29EQXdNQjI5ZjNOTjk4RWdHYnpyc2wyczJmUHhxaFJvOW84enRKb2QxWldsdG5SZEh2Nk1tblNKQXdmUGh3ZmZmUVJUcDA2aFUyYk5yVjUzdWVmZjQ3dnYvOGVLU2twU0VsSmdVYWphWFhkeXYzMzMyLzI4ZFRVMUhiMVhld1krTWxxdFRvTlBzNjJ2cGF6cmE3WE5wYkk3T0ZoL2NlS1IwcCt4ZDBoL2ZIOXRaTjJYVmNoTWY0enFMOVZ0WWVJeEt1MHRCUjVlWG1JalkzRmIzN3ptMWFQcTY2dU5rMjFtVFp0V3F2SHllVnlQUFRRUTBoTFM4T1hYMzVwQ3Z5RmhZVzRkdTBha3BLU0VCZlhlZE00Qnc0Y2lDVkxscUNzckF4K2ZuNklqSXhFVEV3TTR1UGpFUmNYaCtqbzZGWVhSSHQ0ZU9DT08rN0FIWGNZSzV3MTdEYWNtNXRybXZaUlZsYldiTXJHMWF0WEFSalh5clMzckdqVEtTVmt2OERBd0hhdFc3aDgrVEpLU2twYURkSzJDQTRPYmpHOXlKcFBEVzUvMDNmNzl6cWREdUhoNFMwVzdBS3RMOXB0ZWk2QWJyK25CQU8vaTloLzNmSU9pV09DNHFDVUtTd2VBeGluZkJ3cHVXQjNXNTA1Q3Q0MDhFZllVT2UvVnFmQnU1bGJZTEN6ZHcyQnYwNW5lWkV3RWJtKzBOQlFEQjgrM0d5SnlxWjI3dHdKdFZxTnhNVEVOZ043YW1vcU5tellnT3pzYkJ3NWNnUmp4b3hCZEhRMEJnMGExT2xWUXR6ZDNiRnk1VW9vbFVwNGVocExCaTlac2dTblQ1L0c2ZE9uN1dyVHg4ZW5XY2h2NnRLbFN3RFFycWs4NUZ3YU5tVnJlT1BuYk5ScXRjVjlKQnEwTmNMZjNjdHpNdkM3aUxiS2NQYno3V2xWNEMvWDFIUllXeDJ0VnFkQlVXMGxRdHg5RWVFUkNBR0MxU0crVm1mZjZMeUgxQTN5VzRHL1NxdTJxdzBpY2kydnZ2cHFzNmt0dDlOb05OaTgyVmdWelpvNTBsNWVYcGc0Y1NLMmJObUNkZXZXbVdxckwxeTQwRlQyc0RQZFBxSnF5NjY2NW9TR2hyWVorQWNNR05DdWExREhLUzB0dFh2ZmlMS3lNdXpZc1FNSkNRbUlqWTN0NEo0Wk5VeU5zOFJjUFgvQU9DOGZzTHk3N3VIRGg3Rmt5Uko4KysyM0ZxZUhxZFZxMHdaMTNSRUR2d1VUd29aZ1F0Z1FSM2VqVzhtdEtVYUl1eS9jcFhKRWVnWjJldVdXRUhjZjA5Y2xYYndSbGJQY1gzSGVZUmdaYU4vY1Rha2d3WXhlS1cwZXA3UmhnemFpem1ZcDdBUEd1dm1scGFVWU1tUUlCZzhlYkZXYnFhbXAyTHAxSzdLenMzSHMyREVrSlNWMVNkaHZUWDAybDhJQUFBMkZTVVJCVkdob0tOYXRXMmZ6ZVcwdHBEMXg0Z1FBV1AzL2hUcmZKNTk4Z2s4KytjU3Vjei83N0RPbzFXck1taldyZzN2VnlKWkZ1N2M3ZHV5WWFhMUhXMjR2MTJsT2R4N2xaK0FucC9KclZTR1NBbzJqREFuZTRaMGUrQ09WalgrUWkycnRYL0RyeW1LOWU1aktvZHBLSWdoMm4wdmtqT3JxNnJCaHd3WUF3Rk5QUFdYMWVaR1JrUmcyYkJoT25qeUpyNzc2Q2tsSkhWUDYxcGxrWjJjak56Y1hVcWtVZ3dZTmNuUjN1cjNBd0VCczJMQUJQajQrTGNxeG1sTmNYR3phd2JiQjFLbFRJWlBKTUhMa3lBN3ZYMHhNRE1hTUdZTzMzbnFyeldOMzdkcUY5UFQwRm84bkp5ZDM2NURla1JqNExiaTlUdnJNWG5kaTFLMHcrdmZzdmNpNGVkWHNlU3NUalN2aEsrcFZlT1BzMTgyZWMrVTYvRjBobzdMeFk4a2gvdEhZZS8xTWkyTWtnZ0I5QjIybzBkYzd6UFQxNWVxdXJTbk4rNHZJK1J3OGVCQ2xwYVZJVGs0MkcycHJhMnNCbU44WmVQTGt5VGg1OGlTeXM3TlJXRmlJc0xDd0ZzZTRzajE3ak5OQlUxSlNXcTFhUkYxSElwR1lyYi9mR25QSFJrVkY0Y1VYWCt6SWJwbE1uRGdSRXlkTzdQQmp5VDRNL0dhazVmd0F3RGk5cEdtZDlCN3VqWlZqVGxmazRjYXRuVjVibzRPK1JaMzF2WVduVyt6Mk90dy9CaFBDaHVEQWpiTTRVWFlaT29PK3ZTL0JaUVM2ZVdGNnJ4VHNManlON0twQ1hLeTZqbXB0TGJ4azdoanUzeHR5aVJRYWZmTmF1cjI5UXZGODN3bllVM2dhUDVYOGlpcU4vWFB2aC9nMTdpaDRzWXNDdjdQZFh6c0xUbUZud1NuWW9qMWxPWW1jMlgzMzNZZUFnQURUb3RUeThuSjRlM3RESmpQK3VXeW9XVzl1V3REbzBhTXhkKzVjakIwN0ZsNWVqcjNmS3lzcnNXVEprZzVyTHo4L0h6dDI3QUFBUFBqZ2d4M1dMaEYxRFFaK003NjdkcUxGWXdrK1BSSHRhWnorVVZKWGhhSTJ3bGhyVGxmazRYUkZYclBIZ2hUZVNBcU1SVkpnTEZaZjNJOWRoYi9ZMWJZcmNaZktNU1VpQ1E5R2pJQkNJa2ZXelFKa1Z4VkNaOURqNTdJYzNCM1NIKzVTT1VZRjlzV1B4Vm5OenZXVks5SExNeGl6WThkQm85Zmh3QTNMRll4YUUrYmhiL3FaVm10cmNhbUxkdWp0anZmWEZ6bi9ocnVVdGJiSk5Zd1lNY0wwOVlJRkM1Q1Rrd00zTnpjSWdvQzZPdVBtZG9tSmlTM09rMGdrVmxVVDZRcTF0Ylh0WHJ6YndHQXc0SU1QUG9CV3E4V0FBUU00bllmSUJUSHdXOEZkS3NlYzJNYUZUUCs2Y2E1RHkxTUdOMWs0MmhrNzJEb1RpU0JnWE9nZ1BCR2RBaiszeG0zYyszcUhZZCt0NlR2L3ZwR0J1MFA2QXdCU2V5YTJDUHdCYnA2bXIwdnE3WjkzZjErUHhrVm5KOHB5T215YWtLMjZ3LzExK0xhZklaR3JpSTJOeGVYTGwxRmZYdy9BV0ZNOE9Ua1p2L3ZkNzJ4dVN5Nlh3ODJ0YXhhd2QvU2kzZURnWU1oa01zeWJONis5WFNNaUIyRGdiNE9QM0FQeiswMUcxSzNSMTRyNkdyTWp0TzNSZERmZFBGWG5MbEx0YWxKQll2bzZNYUEzWnNYY2lhZ21DMlUxZWgxMkZKekV4dnpHeFRwbkt2SlFvQzVIdUljLzRyekRNRG9vRGtlYjdCMFFxR2ljTzJydlFsdWwxQTNqbXdUK2cwV1pkclhUWHE1NGYwa3MxQzRuY2tXV0ZnWE9uejhmOCtmUGg4RmdzRmkzM3hvN2QrN3NzSDVaOHR4eno1bHE4bmZFdVlJZ1lQNzgrVWhKU1VGMGRIUXJaeEtSTTJQZ2I0VUFJQ1U0QWJOaTdrTFFyWUJwZ0FFZlplOUZ0YmJXNHJrNmd4NVNRUUl2SzJyWkN4QVE1eE1PQUNpcnIwWkZmWTNaNC96Y0xQL3lsa0JpOGZtbW1vYnd6aVFSQlBqSkcvdjl4b0NIbXoyZlhwS056eS8vRzNIZVlaQUxqVHZnR1FCc3lrL0hIK09NQzNpZTdUTVd2OTRzUUZsOU5RQWc5TlpjZDczQmdHSTdBLzlqMFdQZ2Vldm5VNml1d0MvbHVYYTFZeTludTc5c0Vha01iTllYb3U2Z3ZXRy9LMDJkT3JYRHo1WEpaQlozSmlZaTU4YkFmeHNmdVJKM2hpUmdmT2hnMDZncllBeVhLeTdzeFBHeVMyMjJVYUZSSWRETkN3cUpITWxCZlpGZWt0M3FzZmVIRHpVdFpzeW9ORitWQlFBK0d6WEhobGZSdXA0ZUFkaVU4bEtIdE5XV29YNjl6TTdienEwcHhxZVgvb1VMVlFXWUUzc2Y3Z2tkZ0t1cVV2emw3RVpUcUQ5WWxJbEo0Y01RNjlVREFXNWUrTytCajJKUjVoYmNxSzFFaktkeE1kMk4yZ3BvRGJvVzdiZWxqMWNvSGdnZmJ2cCtVMzU2cCs0ZzNKU3ozbDlOZWNzOUlCVWtVR25yVUs5dnZ2dHd1SWMvL2hCN24rbjdTbzNLcWphSmlJakljYnAxNEpjS0V0UEN6Vml2SGhqc0Y0VVlyeEFJYUQ2U1UxUmJpUTh2N0c1V010S1NjeFZYY05ldE9laXZKS1RpVEVVZUt1cWJCeU9wSUVHRU1oQzl2UnEzSno5dzNiN0ZwODdxeVpqbW8wRTEyanFzei9zUmV3cC9nZDVnZ0lER1R4c2lsSUg0bjhHUDQ0MHpYNk9zdmhwNmd3Ri8rM1UzRmcyZERxWFVEZEdlUWZoZytGUElycnB1V3R4NnVhYlk1ajU1eWhSNHBWK3E2YnE1TmNYNDRVWkcrMTVvSzF6MS9yb25wRC8rcS9jOUFJeHZSRFFHTGJSNlBlUVNLZHdrelg5bGRQVW5JMFJFUkdTN2JoMzRneFRlV0R4MEJqeGEyUVcwV2x1TEhRVW5zZTNxejFEcjZxMXVkK09WZENRRnhzSkQ2Z2FwSU1Fdy81ZzJ6emxVZEw1RmRaV21Ha281dHVhUnlGSHdsU3N0SGdNWTU0aHZ5UHZSNGpIVG8xUGFuRUpramE5eWY4S2ZCMHlCQU9Cb3lRVjhmSEUvYmpZWkVUWUErUERDTHJoTDNaQVUyQWRoSG41NGE5QlV2SDdtbjdpcFVlR0txZ1JMem0vSHd2NFBRUzZSd1VQcWhzRitVYWJ6VDVUbDJOUWZoVVNPTndZOGJDcC9xVFBvc2VyQ0hoZzZhWHpmbGU2dnByS3JHcXNWU1FRQkNrRU9oWmxaWUtYMTFmam15bEdyKzAxRVJFU08wYTBELzQzYVNueDY2VitZRzNlLzZURzl3WUNNeW56OFZQSXJEaFdkdHltSU5iaW1Mc05ydjZ6SDQ5RjNZS0J2Qkx6bFNwaWIvYW5XMWVONmJRVU9YRCtIM1cyVVNteHJJZWVFc0NGV0JmNGFYUjMydFRIUysyREVTUGloL1lIL2VOa2xiTTcvRDhycmE3Q2o0S1RaWTNRR1BaWm1mWWYvUDJnYUVuekNFYUVNeEp5KzQvRis1allBeGhIa2hhZS94a3NKdjBXWVIyT2Qrc3MxUlRoVWRONm0vbmpMM2FHVU5zNTczNUQ3SXk1MllpbE9WN3EvbXNwWGxVSnIwRUVDU1lzRnVqcURIa1cxbFRoUmRobWI4dE01cFllSWlNZ0ZkT3ZBRHhoTElQYjE3b0U2blJaWlZkZVFXWG10MlNpMHZmSlZwVmh5Zm5zSDlOQzFyY3M5M09ZeEdyMFdpekszWXZIUUdiaXVyc0NxQzN1YVBYK3granBlT1BFUGpBam9qVjZlSWFqU3FQRkRVWWJOOC9kTDZxcncydW4xK0hQL0tTaXVxOFRtcThkc09oOHdUci9SM0RhdjNSSlh2TCtxdGJXWSttUGpabG9DR2hjc09xcDBLUkVSRWRsUE1CaGM3eS80bE1OTEhkMkZMaEhxN2d1WnhGaTk1dllkVlcwOXRxZlNXSnBScTllMXVZT3JMZGR0R0hYWDZ2VW9yck8vSmo0QStMdDVvbEtqNnZSUUtaZElvVGNZV0dGR3BCcDJBU1p4MnI5L1A4YU5HK2ZvYnBBVDRyMUJaQ1NZS1N2VzdVZjRuVmxid2R5V1k5c0s3dlpldDFCZFlmV3hiU252Z0pLUjF0RG9iYS9zUTBSRVJPU3F1cVlnT3hFUkVSRVJPUVFEUHhFUkVSR1JpREh3RXhFUkVSR0pHQU0vRVJFUkVaR0lNZkFURVJFUkVZa1lBejhSRVJFUmtZZ3g4Qk1SRVJFUmlSZ0RQeEVSdVF5cFZBcWRqbnRwVUhNNm5RNVNxZFRSM1NCeVdnejhSRVRrTWp3OFBGQmRYZTNvYnBDVHFhNnVobEtwZEhRM2lKd1dBejhSRWJtTTRPQmdGQlFVT0xvYjVHUUtDZ29RRkJUazZHNFFPUzBHZmlJaWNoblIwZEVvTFMxRmVYbTVvN3RDVHFLOHZCeWxwYVhvMWF1WG83dEM1TFFZK0ltSXlHWElaREwwNzk4ZjU4NmRZK2dubEplWDQ5eTVjK2pmdnovbjhCTlpJSE4wQjRpSWlHd1JFQkNBQVFNR0lDTWpBNEdCZ1FnUEQ0ZVhseGNEWHplaDArbFFYVjJOZ29JQ2xKYVdZc0NBQVFnSUNIQjB0NGljR2dNL0VSRzVuSUNBQUNRbkp5TXZMdzlaV1ZsUXFWU3MzdE5OU0tWU0tKVktCQVVGSVRrNUdUSVpvd3hSVy9pdmhJaUlYSkpNSmtPZlBuM1FwMDhmUjNlRmlNaXBjUTQvRVJFUkVaR0lNZkFURVJFUkVZa1lBejhSRVJFUmtZZ3g4Qk1SRVJFUmlSZ0RQeEVSRVJHUmlESHdFeEVSRVJHSm1Fc0dmbmVwM05GZElDSW54TjhOUkVSRUxibGs0Ty9oN3Vmb0xoQ1JFK0x2QmlJaW9wWmNNdkFuQmNZNnVndEU1SVQ0dTRHSWlLZ2xsd3o4RDBhTVJMREN4OUhkSUNJbkVxend3VU1SSXgzZERTSWlJcWZqa29GZktYWEQ4M0VUSE4wTkluSWlMOFRkRHcrcG02TzdRVVJFNUhRRWc4RmdjSFFuN0hXNklnK3JMdXhCY2QxTlIzZUZpQndrV09HREYrTHV4MkMvS0VkM2hZaUl5T0VFUVJCYVBPYktnUjhBVkxwNmJMdDZITWRLTCtKNmJRVnFkUnBIZDRtSU9wbTdWSTRlN241SUNvekZneEVqb2VUSVBoRVJFUUNSQm40aUlpSWlJakl5Ri9oZGNnNC9FUkVSRVJGWmg0R2ZpSWlJaUVqRUdQaUppSWlJaUVTTWdaK0lpSWlJU01RWStJbUlpSWlJUkl5Qm40aUlpSWhJeEJqNGlZaUlpSWhFaklHZmlJaUlpRWpFR1BpSmlJaUlpRVNNZ1orSWlJaUlTTVFZK0ltSWlJaUlSSXlCbjRpSWlJaEl4Qmo0aVlpSWlJaEVqSUdmaUlpSWlFakVHUGlKaUlpSWlFU01nWitJaUlpSVNNUVkrSW1JaUlpSVJJeUJuNGlJaUloSXhCajRpWWlJaUloRWpJR2ZpSWlJaUVqRUdQaUppSWlJaUVTTWdaK0lpSWlJU01RWStJbUlpSWlJUkl5Qm40aUlpSWhJeEJqNGlZaUlpSWhFaklHZmlJaUlpRWpFR1BpSmlJaUlpRVNNZ1orSWlJaUlTTVFZK0ltSWlJaUlSSXlCbjRpSWlJaEl4Qmo0aVlpSWlJaEVqSUdmaUlpSWlFakVHUGlKaUlpSWlFU01nWitJaUlpSVNNUVkrSW1JaUlpSVJJeUJuNGlJaUloSXhCajRpWWlJaUloRWpJR2ZpSWlJaUVqRUdQaUppSWlJaUVTTWdaK0lpSWlJU01RWStJbUlpSWlJUkl5Qm40aUlpSWhJeEJqNGlZaUlpSWhFaklHZmlJaUlpRWpFL2c4aUJOYncxTEo1NEFBQUFBQkpSVTVFcmtKZ2dnPT0iLAogICAiVHlwZSIgOiAibWluZCIKfQo="/>
    </extobj>
  </extobjs>
</s:customData>
</file>

<file path=customXml/itemProps13.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4816</Words>
  <Application>WPS 表格</Application>
  <PresentationFormat>自定义</PresentationFormat>
  <Paragraphs>482</Paragraphs>
  <Slides>39</Slides>
  <Notes>40</Notes>
  <HiddenSlides>0</HiddenSlides>
  <MMClips>1</MMClips>
  <ScaleCrop>false</ScaleCrop>
  <HeadingPairs>
    <vt:vector size="6" baseType="variant">
      <vt:variant>
        <vt:lpstr>已用的字体</vt:lpstr>
      </vt:variant>
      <vt:variant>
        <vt:i4>28</vt:i4>
      </vt:variant>
      <vt:variant>
        <vt:lpstr>主题</vt:lpstr>
      </vt:variant>
      <vt:variant>
        <vt:i4>1</vt:i4>
      </vt:variant>
      <vt:variant>
        <vt:lpstr>幻灯片标题</vt:lpstr>
      </vt:variant>
      <vt:variant>
        <vt:i4>39</vt:i4>
      </vt:variant>
    </vt:vector>
  </HeadingPairs>
  <TitlesOfParts>
    <vt:vector size="68" baseType="lpstr">
      <vt:lpstr>Arial</vt:lpstr>
      <vt:lpstr>宋体</vt:lpstr>
      <vt:lpstr>Wingdings</vt:lpstr>
      <vt:lpstr>Century Gothic</vt:lpstr>
      <vt:lpstr>苹方-简</vt:lpstr>
      <vt:lpstr>Helvetica</vt:lpstr>
      <vt:lpstr>Calibri Light</vt:lpstr>
      <vt:lpstr>Helvetica Neue</vt:lpstr>
      <vt:lpstr>Arial</vt:lpstr>
      <vt:lpstr>Calibri</vt:lpstr>
      <vt:lpstr>微软雅黑</vt:lpstr>
      <vt:lpstr>汉仪旗黑</vt:lpstr>
      <vt:lpstr>MicrosoftYaHei</vt:lpstr>
      <vt:lpstr>Century Gothic</vt:lpstr>
      <vt:lpstr>宋体</vt:lpstr>
      <vt:lpstr>Arial Unicode MS</vt:lpstr>
      <vt:lpstr>楷体</vt:lpstr>
      <vt:lpstr>汉仪楷体KW</vt:lpstr>
      <vt:lpstr>黑体</vt:lpstr>
      <vt:lpstr>Wingdings</vt:lpstr>
      <vt:lpstr>微软雅黑 Light</vt:lpstr>
      <vt:lpstr>汉仪中黑KW</vt:lpstr>
      <vt:lpstr>汉仪书宋二KW</vt:lpstr>
      <vt:lpstr>Helvetica</vt:lpstr>
      <vt:lpstr>MicrosoftYaHei</vt:lpstr>
      <vt:lpstr>微软雅黑</vt:lpstr>
      <vt:lpstr>楷体</vt:lpstr>
      <vt:lpstr>黑体</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xu</dc:creator>
  <cp:lastModifiedBy>刘新元</cp:lastModifiedBy>
  <cp:revision>344</cp:revision>
  <dcterms:created xsi:type="dcterms:W3CDTF">2026-05-20T02:08:52Z</dcterms:created>
  <dcterms:modified xsi:type="dcterms:W3CDTF">2026-05-20T02:08:52Z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2052-12.1.25895.25895</vt:lpwstr>
  </property>
  <property fmtid="{D5CDD505-2E9C-101B-9397-08002B2CF9AE}" pid="3" name="ICV">
    <vt:lpwstr>4D19E88E45ABBF26B4170D6AFA44A859_43</vt:lpwstr>
  </property>
</Properties>
</file>