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notesMasterIdLst>
    <p:notesMasterId r:id="rId5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notesMaster" Target="notesMasters/notesMaster1.xml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svg"/><Relationship Id="rId3" Type="http://schemas.openxmlformats.org/officeDocument/2006/relationships/image" Target="../media/image-1-3.png"/><Relationship Id="rId4" Type="http://schemas.openxmlformats.org/officeDocument/2006/relationships/image" Target="../media/image-1-4.svg"/><Relationship Id="rId5" Type="http://schemas.openxmlformats.org/officeDocument/2006/relationships/image" Target="../media/image-1-5.png"/><Relationship Id="rId6" Type="http://schemas.openxmlformats.org/officeDocument/2006/relationships/image" Target="../media/image-1-6.svg"/><Relationship Id="rId7" Type="http://schemas.openxmlformats.org/officeDocument/2006/relationships/image" Target="../media/image-1-7.png"/><Relationship Id="rId8" Type="http://schemas.openxmlformats.org/officeDocument/2006/relationships/image" Target="../media/image-1-8.svg"/><Relationship Id="rId9" Type="http://schemas.openxmlformats.org/officeDocument/2006/relationships/image" Target="../media/image-1-9.png"/><Relationship Id="rId10" Type="http://schemas.openxmlformats.org/officeDocument/2006/relationships/image" Target="../media/image-1-10.svg"/><Relationship Id="rId11" Type="http://schemas.openxmlformats.org/officeDocument/2006/relationships/image" Target="../media/image-1-11.png"/><Relationship Id="rId12" Type="http://schemas.openxmlformats.org/officeDocument/2006/relationships/image" Target="../media/image-1-12.svg"/><Relationship Id="rId13" Type="http://schemas.openxmlformats.org/officeDocument/2006/relationships/image" Target="../media/image-1-13.png"/><Relationship Id="rId14" Type="http://schemas.openxmlformats.org/officeDocument/2006/relationships/image" Target="../media/image-1-14.sv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image" Target="../media/image-10-8.svg"/><Relationship Id="rId9" Type="http://schemas.openxmlformats.org/officeDocument/2006/relationships/image" Target="../media/image-10-9.png"/><Relationship Id="rId10" Type="http://schemas.openxmlformats.org/officeDocument/2006/relationships/image" Target="../media/image-10-10.sv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6" Type="http://schemas.openxmlformats.org/officeDocument/2006/relationships/image" Target="../media/image-11-6.svg"/><Relationship Id="rId7" Type="http://schemas.openxmlformats.org/officeDocument/2006/relationships/image" Target="../media/image-11-7.png"/><Relationship Id="rId8" Type="http://schemas.openxmlformats.org/officeDocument/2006/relationships/image" Target="../media/image-11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svg"/><Relationship Id="rId3" Type="http://schemas.openxmlformats.org/officeDocument/2006/relationships/image" Target="../media/image-12-3.png"/><Relationship Id="rId4" Type="http://schemas.openxmlformats.org/officeDocument/2006/relationships/image" Target="../media/image-12-4.svg"/><Relationship Id="rId5" Type="http://schemas.openxmlformats.org/officeDocument/2006/relationships/image" Target="../media/image-12-5.png"/><Relationship Id="rId6" Type="http://schemas.openxmlformats.org/officeDocument/2006/relationships/image" Target="../media/image-12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svg"/><Relationship Id="rId3" Type="http://schemas.openxmlformats.org/officeDocument/2006/relationships/image" Target="../media/image-13-3.png"/><Relationship Id="rId4" Type="http://schemas.openxmlformats.org/officeDocument/2006/relationships/image" Target="../media/image-13-4.svg"/><Relationship Id="rId5" Type="http://schemas.openxmlformats.org/officeDocument/2006/relationships/image" Target="../media/image-13-5.png"/><Relationship Id="rId6" Type="http://schemas.openxmlformats.org/officeDocument/2006/relationships/image" Target="../media/image-13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svg"/><Relationship Id="rId3" Type="http://schemas.openxmlformats.org/officeDocument/2006/relationships/image" Target="../media/image-14-3.png"/><Relationship Id="rId4" Type="http://schemas.openxmlformats.org/officeDocument/2006/relationships/image" Target="../media/image-14-4.svg"/><Relationship Id="rId5" Type="http://schemas.openxmlformats.org/officeDocument/2006/relationships/image" Target="../media/image-14-5.png"/><Relationship Id="rId6" Type="http://schemas.openxmlformats.org/officeDocument/2006/relationships/image" Target="../media/image-14-6.svg"/><Relationship Id="rId7" Type="http://schemas.openxmlformats.org/officeDocument/2006/relationships/image" Target="../media/image-14-7.png"/><Relationship Id="rId8" Type="http://schemas.openxmlformats.org/officeDocument/2006/relationships/image" Target="../media/image-14-8.svg"/><Relationship Id="rId9" Type="http://schemas.openxmlformats.org/officeDocument/2006/relationships/image" Target="../media/image-14-9.png"/><Relationship Id="rId10" Type="http://schemas.openxmlformats.org/officeDocument/2006/relationships/image" Target="../media/image-14-10.sv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3.png"/><Relationship Id="rId4" Type="http://schemas.openxmlformats.org/officeDocument/2006/relationships/image" Target="../media/image-15-4.svg"/><Relationship Id="rId5" Type="http://schemas.openxmlformats.org/officeDocument/2006/relationships/image" Target="../media/image-15-5.png"/><Relationship Id="rId6" Type="http://schemas.openxmlformats.org/officeDocument/2006/relationships/image" Target="../media/image-15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svg"/><Relationship Id="rId3" Type="http://schemas.openxmlformats.org/officeDocument/2006/relationships/image" Target="../media/image-16-3.png"/><Relationship Id="rId4" Type="http://schemas.openxmlformats.org/officeDocument/2006/relationships/image" Target="../media/image-16-4.svg"/><Relationship Id="rId5" Type="http://schemas.openxmlformats.org/officeDocument/2006/relationships/image" Target="../media/image-16-5.png"/><Relationship Id="rId6" Type="http://schemas.openxmlformats.org/officeDocument/2006/relationships/image" Target="../media/image-16-6.svg"/><Relationship Id="rId7" Type="http://schemas.openxmlformats.org/officeDocument/2006/relationships/image" Target="../media/image-16-7.png"/><Relationship Id="rId8" Type="http://schemas.openxmlformats.org/officeDocument/2006/relationships/image" Target="../media/image-16-8.svg"/><Relationship Id="rId9" Type="http://schemas.openxmlformats.org/officeDocument/2006/relationships/image" Target="../media/image-16-9.png"/><Relationship Id="rId10" Type="http://schemas.openxmlformats.org/officeDocument/2006/relationships/image" Target="../media/image-16-10.svg"/><Relationship Id="rId11" Type="http://schemas.openxmlformats.org/officeDocument/2006/relationships/image" Target="../media/image-16-11.png"/><Relationship Id="rId12" Type="http://schemas.openxmlformats.org/officeDocument/2006/relationships/image" Target="../media/image-16-12.svg"/><Relationship Id="rId13" Type="http://schemas.openxmlformats.org/officeDocument/2006/relationships/image" Target="../media/image-16-13.png"/><Relationship Id="rId14" Type="http://schemas.openxmlformats.org/officeDocument/2006/relationships/image" Target="../media/image-16-14.sv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svg"/><Relationship Id="rId3" Type="http://schemas.openxmlformats.org/officeDocument/2006/relationships/image" Target="../media/image-17-3.png"/><Relationship Id="rId4" Type="http://schemas.openxmlformats.org/officeDocument/2006/relationships/image" Target="../media/image-17-4.svg"/><Relationship Id="rId5" Type="http://schemas.openxmlformats.org/officeDocument/2006/relationships/image" Target="../media/image-17-5.png"/><Relationship Id="rId6" Type="http://schemas.openxmlformats.org/officeDocument/2006/relationships/image" Target="../media/image-17-6.svg"/><Relationship Id="rId7" Type="http://schemas.openxmlformats.org/officeDocument/2006/relationships/image" Target="../media/image-17-7.png"/><Relationship Id="rId8" Type="http://schemas.openxmlformats.org/officeDocument/2006/relationships/image" Target="../media/image-17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svg"/><Relationship Id="rId3" Type="http://schemas.openxmlformats.org/officeDocument/2006/relationships/image" Target="../media/image-18-3.png"/><Relationship Id="rId4" Type="http://schemas.openxmlformats.org/officeDocument/2006/relationships/image" Target="../media/image-18-4.svg"/><Relationship Id="rId5" Type="http://schemas.openxmlformats.org/officeDocument/2006/relationships/image" Target="../media/image-18-5.png"/><Relationship Id="rId6" Type="http://schemas.openxmlformats.org/officeDocument/2006/relationships/image" Target="../media/image-18-6.svg"/><Relationship Id="rId7" Type="http://schemas.openxmlformats.org/officeDocument/2006/relationships/image" Target="../media/image-18-7.png"/><Relationship Id="rId8" Type="http://schemas.openxmlformats.org/officeDocument/2006/relationships/image" Target="../media/image-18-8.svg"/><Relationship Id="rId9" Type="http://schemas.openxmlformats.org/officeDocument/2006/relationships/image" Target="../media/image-18-9.png"/><Relationship Id="rId10" Type="http://schemas.openxmlformats.org/officeDocument/2006/relationships/image" Target="../media/image-18-10.sv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svg"/><Relationship Id="rId3" Type="http://schemas.openxmlformats.org/officeDocument/2006/relationships/image" Target="../media/image-19-3.png"/><Relationship Id="rId4" Type="http://schemas.openxmlformats.org/officeDocument/2006/relationships/image" Target="../media/image-19-4.svg"/><Relationship Id="rId5" Type="http://schemas.openxmlformats.org/officeDocument/2006/relationships/image" Target="../media/image-19-5.png"/><Relationship Id="rId6" Type="http://schemas.openxmlformats.org/officeDocument/2006/relationships/image" Target="../media/image-19-6.svg"/><Relationship Id="rId7" Type="http://schemas.openxmlformats.org/officeDocument/2006/relationships/image" Target="../media/image-19-7.png"/><Relationship Id="rId8" Type="http://schemas.openxmlformats.org/officeDocument/2006/relationships/image" Target="../media/image-19-8.svg"/><Relationship Id="rId9" Type="http://schemas.openxmlformats.org/officeDocument/2006/relationships/image" Target="../media/image-19-9.png"/><Relationship Id="rId10" Type="http://schemas.openxmlformats.org/officeDocument/2006/relationships/image" Target="../media/image-19-10.svg"/><Relationship Id="rId11" Type="http://schemas.openxmlformats.org/officeDocument/2006/relationships/image" Target="../media/image-19-11.png"/><Relationship Id="rId12" Type="http://schemas.openxmlformats.org/officeDocument/2006/relationships/image" Target="../media/image-19-12.sv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image" Target="../media/image-2-4.svg"/><Relationship Id="rId5" Type="http://schemas.openxmlformats.org/officeDocument/2006/relationships/image" Target="../media/image-2-5.png"/><Relationship Id="rId6" Type="http://schemas.openxmlformats.org/officeDocument/2006/relationships/image" Target="../media/image-2-6.svg"/><Relationship Id="rId7" Type="http://schemas.openxmlformats.org/officeDocument/2006/relationships/image" Target="../media/image-2-7.png"/><Relationship Id="rId8" Type="http://schemas.openxmlformats.org/officeDocument/2006/relationships/image" Target="../media/image-2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svg"/><Relationship Id="rId3" Type="http://schemas.openxmlformats.org/officeDocument/2006/relationships/image" Target="../media/image-20-3.png"/><Relationship Id="rId4" Type="http://schemas.openxmlformats.org/officeDocument/2006/relationships/image" Target="../media/image-20-4.svg"/><Relationship Id="rId5" Type="http://schemas.openxmlformats.org/officeDocument/2006/relationships/image" Target="../media/image-20-5.png"/><Relationship Id="rId6" Type="http://schemas.openxmlformats.org/officeDocument/2006/relationships/image" Target="../media/image-20-6.svg"/><Relationship Id="rId7" Type="http://schemas.openxmlformats.org/officeDocument/2006/relationships/image" Target="../media/image-20-7.png"/><Relationship Id="rId8" Type="http://schemas.openxmlformats.org/officeDocument/2006/relationships/image" Target="../media/image-20-8.svg"/><Relationship Id="rId9" Type="http://schemas.openxmlformats.org/officeDocument/2006/relationships/image" Target="../media/image-20-9.png"/><Relationship Id="rId10" Type="http://schemas.openxmlformats.org/officeDocument/2006/relationships/image" Target="../media/image-20-10.sv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svg"/><Relationship Id="rId3" Type="http://schemas.openxmlformats.org/officeDocument/2006/relationships/image" Target="../media/image-21-3.png"/><Relationship Id="rId4" Type="http://schemas.openxmlformats.org/officeDocument/2006/relationships/image" Target="../media/image-21-4.svg"/><Relationship Id="rId5" Type="http://schemas.openxmlformats.org/officeDocument/2006/relationships/image" Target="../media/image-21-5.png"/><Relationship Id="rId6" Type="http://schemas.openxmlformats.org/officeDocument/2006/relationships/image" Target="../media/image-21-6.svg"/><Relationship Id="rId7" Type="http://schemas.openxmlformats.org/officeDocument/2006/relationships/image" Target="../media/image-21-7.png"/><Relationship Id="rId8" Type="http://schemas.openxmlformats.org/officeDocument/2006/relationships/image" Target="../media/image-21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svg"/><Relationship Id="rId3" Type="http://schemas.openxmlformats.org/officeDocument/2006/relationships/image" Target="../media/image-22-3.png"/><Relationship Id="rId4" Type="http://schemas.openxmlformats.org/officeDocument/2006/relationships/image" Target="../media/image-22-4.svg"/><Relationship Id="rId5" Type="http://schemas.openxmlformats.org/officeDocument/2006/relationships/image" Target="../media/image-22-5.png"/><Relationship Id="rId6" Type="http://schemas.openxmlformats.org/officeDocument/2006/relationships/image" Target="../media/image-22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svg"/><Relationship Id="rId3" Type="http://schemas.openxmlformats.org/officeDocument/2006/relationships/image" Target="../media/image-23-3.png"/><Relationship Id="rId4" Type="http://schemas.openxmlformats.org/officeDocument/2006/relationships/image" Target="../media/image-23-4.svg"/><Relationship Id="rId5" Type="http://schemas.openxmlformats.org/officeDocument/2006/relationships/image" Target="../media/image-23-5.png"/><Relationship Id="rId6" Type="http://schemas.openxmlformats.org/officeDocument/2006/relationships/image" Target="../media/image-23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svg"/><Relationship Id="rId3" Type="http://schemas.openxmlformats.org/officeDocument/2006/relationships/image" Target="../media/image-24-3.png"/><Relationship Id="rId4" Type="http://schemas.openxmlformats.org/officeDocument/2006/relationships/image" Target="../media/image-24-4.svg"/><Relationship Id="rId5" Type="http://schemas.openxmlformats.org/officeDocument/2006/relationships/image" Target="../media/image-24-5.png"/><Relationship Id="rId6" Type="http://schemas.openxmlformats.org/officeDocument/2006/relationships/image" Target="../media/image-24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svg"/><Relationship Id="rId3" Type="http://schemas.openxmlformats.org/officeDocument/2006/relationships/image" Target="../media/image-25-3.png"/><Relationship Id="rId4" Type="http://schemas.openxmlformats.org/officeDocument/2006/relationships/image" Target="../media/image-25-4.svg"/><Relationship Id="rId5" Type="http://schemas.openxmlformats.org/officeDocument/2006/relationships/image" Target="../media/image-25-5.png"/><Relationship Id="rId6" Type="http://schemas.openxmlformats.org/officeDocument/2006/relationships/image" Target="../media/image-25-6.svg"/><Relationship Id="rId7" Type="http://schemas.openxmlformats.org/officeDocument/2006/relationships/image" Target="../media/image-25-7.png"/><Relationship Id="rId8" Type="http://schemas.openxmlformats.org/officeDocument/2006/relationships/image" Target="../media/image-25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svg"/><Relationship Id="rId3" Type="http://schemas.openxmlformats.org/officeDocument/2006/relationships/image" Target="../media/image-26-3.png"/><Relationship Id="rId4" Type="http://schemas.openxmlformats.org/officeDocument/2006/relationships/image" Target="../media/image-26-4.svg"/><Relationship Id="rId5" Type="http://schemas.openxmlformats.org/officeDocument/2006/relationships/image" Target="../media/image-26-5.png"/><Relationship Id="rId6" Type="http://schemas.openxmlformats.org/officeDocument/2006/relationships/image" Target="../media/image-26-6.svg"/><Relationship Id="rId7" Type="http://schemas.openxmlformats.org/officeDocument/2006/relationships/image" Target="../media/image-26-7.png"/><Relationship Id="rId8" Type="http://schemas.openxmlformats.org/officeDocument/2006/relationships/image" Target="../media/image-26-8.svg"/><Relationship Id="rId9" Type="http://schemas.openxmlformats.org/officeDocument/2006/relationships/image" Target="../media/image-26-9.png"/><Relationship Id="rId10" Type="http://schemas.openxmlformats.org/officeDocument/2006/relationships/image" Target="../media/image-26-10.svg"/><Relationship Id="rId11" Type="http://schemas.openxmlformats.org/officeDocument/2006/relationships/image" Target="../media/image-26-11.png"/><Relationship Id="rId12" Type="http://schemas.openxmlformats.org/officeDocument/2006/relationships/image" Target="../media/image-26-12.sv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svg"/><Relationship Id="rId3" Type="http://schemas.openxmlformats.org/officeDocument/2006/relationships/image" Target="../media/image-27-3.png"/><Relationship Id="rId4" Type="http://schemas.openxmlformats.org/officeDocument/2006/relationships/image" Target="../media/image-27-4.svg"/><Relationship Id="rId5" Type="http://schemas.openxmlformats.org/officeDocument/2006/relationships/image" Target="../media/image-27-5.png"/><Relationship Id="rId6" Type="http://schemas.openxmlformats.org/officeDocument/2006/relationships/image" Target="../media/image-27-6.svg"/><Relationship Id="rId7" Type="http://schemas.openxmlformats.org/officeDocument/2006/relationships/image" Target="../media/image-27-7.png"/><Relationship Id="rId8" Type="http://schemas.openxmlformats.org/officeDocument/2006/relationships/image" Target="../media/image-27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svg"/><Relationship Id="rId3" Type="http://schemas.openxmlformats.org/officeDocument/2006/relationships/image" Target="../media/image-28-3.png"/><Relationship Id="rId4" Type="http://schemas.openxmlformats.org/officeDocument/2006/relationships/image" Target="../media/image-28-4.svg"/><Relationship Id="rId5" Type="http://schemas.openxmlformats.org/officeDocument/2006/relationships/image" Target="../media/image-28-5.png"/><Relationship Id="rId6" Type="http://schemas.openxmlformats.org/officeDocument/2006/relationships/image" Target="../media/image-28-6.svg"/><Relationship Id="rId7" Type="http://schemas.openxmlformats.org/officeDocument/2006/relationships/image" Target="../media/image-28-7.png"/><Relationship Id="rId8" Type="http://schemas.openxmlformats.org/officeDocument/2006/relationships/image" Target="../media/image-28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svg"/><Relationship Id="rId3" Type="http://schemas.openxmlformats.org/officeDocument/2006/relationships/image" Target="../media/image-29-3.png"/><Relationship Id="rId4" Type="http://schemas.openxmlformats.org/officeDocument/2006/relationships/image" Target="../media/image-29-4.svg"/><Relationship Id="rId5" Type="http://schemas.openxmlformats.org/officeDocument/2006/relationships/image" Target="../media/image-29-5.png"/><Relationship Id="rId6" Type="http://schemas.openxmlformats.org/officeDocument/2006/relationships/image" Target="../media/image-29-6.svg"/><Relationship Id="rId7" Type="http://schemas.openxmlformats.org/officeDocument/2006/relationships/image" Target="../media/image-29-7.png"/><Relationship Id="rId8" Type="http://schemas.openxmlformats.org/officeDocument/2006/relationships/image" Target="../media/image-29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image" Target="../media/image-3-8.svg"/><Relationship Id="rId9" Type="http://schemas.openxmlformats.org/officeDocument/2006/relationships/image" Target="../media/image-3-9.png"/><Relationship Id="rId10" Type="http://schemas.openxmlformats.org/officeDocument/2006/relationships/image" Target="../media/image-3-10.svg"/><Relationship Id="rId11" Type="http://schemas.openxmlformats.org/officeDocument/2006/relationships/image" Target="../media/image-3-11.png"/><Relationship Id="rId12" Type="http://schemas.openxmlformats.org/officeDocument/2006/relationships/image" Target="../media/image-3-12.svg"/><Relationship Id="rId13" Type="http://schemas.openxmlformats.org/officeDocument/2006/relationships/image" Target="../media/image-3-13.png"/><Relationship Id="rId14" Type="http://schemas.openxmlformats.org/officeDocument/2006/relationships/image" Target="../media/image-3-14.sv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image" Target="../media/image-30-2.svg"/><Relationship Id="rId3" Type="http://schemas.openxmlformats.org/officeDocument/2006/relationships/image" Target="../media/image-30-3.png"/><Relationship Id="rId4" Type="http://schemas.openxmlformats.org/officeDocument/2006/relationships/image" Target="../media/image-30-4.svg"/><Relationship Id="rId5" Type="http://schemas.openxmlformats.org/officeDocument/2006/relationships/image" Target="../media/image-30-5.png"/><Relationship Id="rId6" Type="http://schemas.openxmlformats.org/officeDocument/2006/relationships/image" Target="../media/image-30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image" Target="../media/image-31-2.svg"/><Relationship Id="rId3" Type="http://schemas.openxmlformats.org/officeDocument/2006/relationships/image" Target="../media/image-31-3.png"/><Relationship Id="rId4" Type="http://schemas.openxmlformats.org/officeDocument/2006/relationships/image" Target="../media/image-31-4.svg"/><Relationship Id="rId5" Type="http://schemas.openxmlformats.org/officeDocument/2006/relationships/image" Target="../media/image-31-5.png"/><Relationship Id="rId6" Type="http://schemas.openxmlformats.org/officeDocument/2006/relationships/image" Target="../media/image-31-6.svg"/><Relationship Id="rId7" Type="http://schemas.openxmlformats.org/officeDocument/2006/relationships/image" Target="../media/image-31-7.png"/><Relationship Id="rId8" Type="http://schemas.openxmlformats.org/officeDocument/2006/relationships/image" Target="../media/image-31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image" Target="../media/image-32-2.svg"/><Relationship Id="rId3" Type="http://schemas.openxmlformats.org/officeDocument/2006/relationships/image" Target="../media/image-32-3.png"/><Relationship Id="rId4" Type="http://schemas.openxmlformats.org/officeDocument/2006/relationships/image" Target="../media/image-32-4.svg"/><Relationship Id="rId5" Type="http://schemas.openxmlformats.org/officeDocument/2006/relationships/image" Target="../media/image-32-5.png"/><Relationship Id="rId6" Type="http://schemas.openxmlformats.org/officeDocument/2006/relationships/image" Target="../media/image-32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image" Target="../media/image-33-2.svg"/><Relationship Id="rId3" Type="http://schemas.openxmlformats.org/officeDocument/2006/relationships/image" Target="../media/image-33-3.png"/><Relationship Id="rId4" Type="http://schemas.openxmlformats.org/officeDocument/2006/relationships/image" Target="../media/image-33-4.svg"/><Relationship Id="rId5" Type="http://schemas.openxmlformats.org/officeDocument/2006/relationships/image" Target="../media/image-33-5.png"/><Relationship Id="rId6" Type="http://schemas.openxmlformats.org/officeDocument/2006/relationships/image" Target="../media/image-33-6.svg"/><Relationship Id="rId7" Type="http://schemas.openxmlformats.org/officeDocument/2006/relationships/image" Target="../media/image-33-7.png"/><Relationship Id="rId8" Type="http://schemas.openxmlformats.org/officeDocument/2006/relationships/image" Target="../media/image-33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image" Target="../media/image-34-2.svg"/><Relationship Id="rId3" Type="http://schemas.openxmlformats.org/officeDocument/2006/relationships/image" Target="../media/image-34-3.png"/><Relationship Id="rId4" Type="http://schemas.openxmlformats.org/officeDocument/2006/relationships/image" Target="../media/image-34-4.svg"/><Relationship Id="rId5" Type="http://schemas.openxmlformats.org/officeDocument/2006/relationships/image" Target="../media/image-34-5.png"/><Relationship Id="rId6" Type="http://schemas.openxmlformats.org/officeDocument/2006/relationships/image" Target="../media/image-34-6.svg"/><Relationship Id="rId7" Type="http://schemas.openxmlformats.org/officeDocument/2006/relationships/image" Target="../media/image-34-7.png"/><Relationship Id="rId8" Type="http://schemas.openxmlformats.org/officeDocument/2006/relationships/image" Target="../media/image-34-8.svg"/><Relationship Id="rId9" Type="http://schemas.openxmlformats.org/officeDocument/2006/relationships/image" Target="../media/image-34-9.png"/><Relationship Id="rId10" Type="http://schemas.openxmlformats.org/officeDocument/2006/relationships/image" Target="../media/image-34-10.svg"/><Relationship Id="rId11" Type="http://schemas.openxmlformats.org/officeDocument/2006/relationships/image" Target="../media/image-34-11.png"/><Relationship Id="rId12" Type="http://schemas.openxmlformats.org/officeDocument/2006/relationships/image" Target="../media/image-34-12.svg"/><Relationship Id="rId13" Type="http://schemas.openxmlformats.org/officeDocument/2006/relationships/image" Target="../media/image-34-13.png"/><Relationship Id="rId14" Type="http://schemas.openxmlformats.org/officeDocument/2006/relationships/image" Target="../media/image-34-14.sv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image" Target="../media/image-35-2.svg"/><Relationship Id="rId3" Type="http://schemas.openxmlformats.org/officeDocument/2006/relationships/image" Target="../media/image-35-3.png"/><Relationship Id="rId4" Type="http://schemas.openxmlformats.org/officeDocument/2006/relationships/image" Target="../media/image-35-4.svg"/><Relationship Id="rId5" Type="http://schemas.openxmlformats.org/officeDocument/2006/relationships/image" Target="../media/image-35-5.png"/><Relationship Id="rId6" Type="http://schemas.openxmlformats.org/officeDocument/2006/relationships/image" Target="../media/image-35-6.svg"/><Relationship Id="rId7" Type="http://schemas.openxmlformats.org/officeDocument/2006/relationships/image" Target="../media/image-35-7.png"/><Relationship Id="rId8" Type="http://schemas.openxmlformats.org/officeDocument/2006/relationships/image" Target="../media/image-35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png"/><Relationship Id="rId2" Type="http://schemas.openxmlformats.org/officeDocument/2006/relationships/image" Target="../media/image-36-2.svg"/><Relationship Id="rId3" Type="http://schemas.openxmlformats.org/officeDocument/2006/relationships/image" Target="../media/image-36-3.png"/><Relationship Id="rId4" Type="http://schemas.openxmlformats.org/officeDocument/2006/relationships/image" Target="../media/image-36-4.svg"/><Relationship Id="rId5" Type="http://schemas.openxmlformats.org/officeDocument/2006/relationships/image" Target="../media/image-36-5.png"/><Relationship Id="rId6" Type="http://schemas.openxmlformats.org/officeDocument/2006/relationships/image" Target="../media/image-36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png"/><Relationship Id="rId2" Type="http://schemas.openxmlformats.org/officeDocument/2006/relationships/image" Target="../media/image-37-2.svg"/><Relationship Id="rId3" Type="http://schemas.openxmlformats.org/officeDocument/2006/relationships/image" Target="../media/image-37-3.png"/><Relationship Id="rId4" Type="http://schemas.openxmlformats.org/officeDocument/2006/relationships/image" Target="../media/image-37-4.svg"/><Relationship Id="rId5" Type="http://schemas.openxmlformats.org/officeDocument/2006/relationships/image" Target="../media/image-37-5.png"/><Relationship Id="rId6" Type="http://schemas.openxmlformats.org/officeDocument/2006/relationships/image" Target="../media/image-37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png"/><Relationship Id="rId2" Type="http://schemas.openxmlformats.org/officeDocument/2006/relationships/image" Target="../media/image-38-2.svg"/><Relationship Id="rId3" Type="http://schemas.openxmlformats.org/officeDocument/2006/relationships/image" Target="../media/image-38-3.png"/><Relationship Id="rId4" Type="http://schemas.openxmlformats.org/officeDocument/2006/relationships/image" Target="../media/image-38-4.svg"/><Relationship Id="rId5" Type="http://schemas.openxmlformats.org/officeDocument/2006/relationships/image" Target="../media/image-38-5.png"/><Relationship Id="rId6" Type="http://schemas.openxmlformats.org/officeDocument/2006/relationships/image" Target="../media/image-38-6.svg"/><Relationship Id="rId7" Type="http://schemas.openxmlformats.org/officeDocument/2006/relationships/image" Target="../media/image-38-7.png"/><Relationship Id="rId8" Type="http://schemas.openxmlformats.org/officeDocument/2006/relationships/image" Target="../media/image-38-8.svg"/><Relationship Id="rId9" Type="http://schemas.openxmlformats.org/officeDocument/2006/relationships/image" Target="../media/image-38-9.png"/><Relationship Id="rId10" Type="http://schemas.openxmlformats.org/officeDocument/2006/relationships/image" Target="../media/image-38-10.svg"/><Relationship Id="rId11" Type="http://schemas.openxmlformats.org/officeDocument/2006/relationships/image" Target="../media/image-38-11.png"/><Relationship Id="rId12" Type="http://schemas.openxmlformats.org/officeDocument/2006/relationships/image" Target="../media/image-38-12.svg"/><Relationship Id="rId13" Type="http://schemas.openxmlformats.org/officeDocument/2006/relationships/image" Target="../media/image-38-13.png"/><Relationship Id="rId14" Type="http://schemas.openxmlformats.org/officeDocument/2006/relationships/image" Target="../media/image-38-14.sv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png"/><Relationship Id="rId2" Type="http://schemas.openxmlformats.org/officeDocument/2006/relationships/image" Target="../media/image-39-2.svg"/><Relationship Id="rId3" Type="http://schemas.openxmlformats.org/officeDocument/2006/relationships/image" Target="../media/image-39-3.png"/><Relationship Id="rId4" Type="http://schemas.openxmlformats.org/officeDocument/2006/relationships/image" Target="../media/image-39-4.svg"/><Relationship Id="rId5" Type="http://schemas.openxmlformats.org/officeDocument/2006/relationships/image" Target="../media/image-39-5.png"/><Relationship Id="rId6" Type="http://schemas.openxmlformats.org/officeDocument/2006/relationships/image" Target="../media/image-39-6.svg"/><Relationship Id="rId7" Type="http://schemas.openxmlformats.org/officeDocument/2006/relationships/image" Target="../media/image-39-7.png"/><Relationship Id="rId8" Type="http://schemas.openxmlformats.org/officeDocument/2006/relationships/image" Target="../media/image-39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png"/><Relationship Id="rId2" Type="http://schemas.openxmlformats.org/officeDocument/2006/relationships/image" Target="../media/image-40-2.svg"/><Relationship Id="rId3" Type="http://schemas.openxmlformats.org/officeDocument/2006/relationships/image" Target="../media/image-40-3.png"/><Relationship Id="rId4" Type="http://schemas.openxmlformats.org/officeDocument/2006/relationships/image" Target="../media/image-40-4.svg"/><Relationship Id="rId5" Type="http://schemas.openxmlformats.org/officeDocument/2006/relationships/image" Target="../media/image-40-5.png"/><Relationship Id="rId6" Type="http://schemas.openxmlformats.org/officeDocument/2006/relationships/image" Target="../media/image-40-6.svg"/><Relationship Id="rId7" Type="http://schemas.openxmlformats.org/officeDocument/2006/relationships/image" Target="../media/image-40-7.png"/><Relationship Id="rId8" Type="http://schemas.openxmlformats.org/officeDocument/2006/relationships/image" Target="../media/image-40-8.svg"/><Relationship Id="rId9" Type="http://schemas.openxmlformats.org/officeDocument/2006/relationships/image" Target="../media/image-40-9.png"/><Relationship Id="rId10" Type="http://schemas.openxmlformats.org/officeDocument/2006/relationships/image" Target="../media/image-40-10.sv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png"/><Relationship Id="rId2" Type="http://schemas.openxmlformats.org/officeDocument/2006/relationships/image" Target="../media/image-41-2.svg"/><Relationship Id="rId3" Type="http://schemas.openxmlformats.org/officeDocument/2006/relationships/image" Target="../media/image-41-3.png"/><Relationship Id="rId4" Type="http://schemas.openxmlformats.org/officeDocument/2006/relationships/image" Target="../media/image-41-4.svg"/><Relationship Id="rId5" Type="http://schemas.openxmlformats.org/officeDocument/2006/relationships/image" Target="../media/image-41-5.png"/><Relationship Id="rId6" Type="http://schemas.openxmlformats.org/officeDocument/2006/relationships/image" Target="../media/image-41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png"/><Relationship Id="rId2" Type="http://schemas.openxmlformats.org/officeDocument/2006/relationships/image" Target="../media/image-42-2.svg"/><Relationship Id="rId3" Type="http://schemas.openxmlformats.org/officeDocument/2006/relationships/image" Target="../media/image-42-3.png"/><Relationship Id="rId4" Type="http://schemas.openxmlformats.org/officeDocument/2006/relationships/image" Target="../media/image-42-4.svg"/><Relationship Id="rId5" Type="http://schemas.openxmlformats.org/officeDocument/2006/relationships/image" Target="../media/image-42-5.png"/><Relationship Id="rId6" Type="http://schemas.openxmlformats.org/officeDocument/2006/relationships/image" Target="../media/image-42-6.svg"/><Relationship Id="rId7" Type="http://schemas.openxmlformats.org/officeDocument/2006/relationships/image" Target="../media/image-42-7.png"/><Relationship Id="rId8" Type="http://schemas.openxmlformats.org/officeDocument/2006/relationships/image" Target="../media/image-42-8.svg"/><Relationship Id="rId9" Type="http://schemas.openxmlformats.org/officeDocument/2006/relationships/image" Target="../media/image-42-9.png"/><Relationship Id="rId10" Type="http://schemas.openxmlformats.org/officeDocument/2006/relationships/image" Target="../media/image-42-10.sv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png"/><Relationship Id="rId2" Type="http://schemas.openxmlformats.org/officeDocument/2006/relationships/image" Target="../media/image-43-2.svg"/><Relationship Id="rId3" Type="http://schemas.openxmlformats.org/officeDocument/2006/relationships/image" Target="../media/image-43-3.png"/><Relationship Id="rId4" Type="http://schemas.openxmlformats.org/officeDocument/2006/relationships/image" Target="../media/image-43-4.svg"/><Relationship Id="rId5" Type="http://schemas.openxmlformats.org/officeDocument/2006/relationships/image" Target="../media/image-43-5.png"/><Relationship Id="rId6" Type="http://schemas.openxmlformats.org/officeDocument/2006/relationships/image" Target="../media/image-43-6.svg"/><Relationship Id="rId7" Type="http://schemas.openxmlformats.org/officeDocument/2006/relationships/image" Target="../media/image-43-7.png"/><Relationship Id="rId8" Type="http://schemas.openxmlformats.org/officeDocument/2006/relationships/image" Target="../media/image-43-8.svg"/><Relationship Id="rId9" Type="http://schemas.openxmlformats.org/officeDocument/2006/relationships/image" Target="../media/image-43-9.png"/><Relationship Id="rId10" Type="http://schemas.openxmlformats.org/officeDocument/2006/relationships/image" Target="../media/image-43-10.sv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png"/><Relationship Id="rId2" Type="http://schemas.openxmlformats.org/officeDocument/2006/relationships/image" Target="../media/image-44-2.svg"/><Relationship Id="rId3" Type="http://schemas.openxmlformats.org/officeDocument/2006/relationships/image" Target="../media/image-44-3.png"/><Relationship Id="rId4" Type="http://schemas.openxmlformats.org/officeDocument/2006/relationships/image" Target="../media/image-44-4.svg"/><Relationship Id="rId5" Type="http://schemas.openxmlformats.org/officeDocument/2006/relationships/image" Target="../media/image-44-5.png"/><Relationship Id="rId6" Type="http://schemas.openxmlformats.org/officeDocument/2006/relationships/image" Target="../media/image-44-6.svg"/><Relationship Id="rId7" Type="http://schemas.openxmlformats.org/officeDocument/2006/relationships/image" Target="../media/image-44-7.png"/><Relationship Id="rId8" Type="http://schemas.openxmlformats.org/officeDocument/2006/relationships/image" Target="../media/image-44-8.svg"/><Relationship Id="rId9" Type="http://schemas.openxmlformats.org/officeDocument/2006/relationships/image" Target="../media/image-44-9.png"/><Relationship Id="rId10" Type="http://schemas.openxmlformats.org/officeDocument/2006/relationships/image" Target="../media/image-44-10.svg"/><Relationship Id="rId11" Type="http://schemas.openxmlformats.org/officeDocument/2006/relationships/image" Target="../media/image-44-11.png"/><Relationship Id="rId12" Type="http://schemas.openxmlformats.org/officeDocument/2006/relationships/image" Target="../media/image-44-12.svg"/><Relationship Id="rId13" Type="http://schemas.openxmlformats.org/officeDocument/2006/relationships/image" Target="../media/image-44-13.png"/><Relationship Id="rId14" Type="http://schemas.openxmlformats.org/officeDocument/2006/relationships/image" Target="../media/image-44-14.sv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png"/><Relationship Id="rId2" Type="http://schemas.openxmlformats.org/officeDocument/2006/relationships/image" Target="../media/image-45-2.svg"/><Relationship Id="rId3" Type="http://schemas.openxmlformats.org/officeDocument/2006/relationships/image" Target="../media/image-45-3.png"/><Relationship Id="rId4" Type="http://schemas.openxmlformats.org/officeDocument/2006/relationships/image" Target="../media/image-45-4.svg"/><Relationship Id="rId5" Type="http://schemas.openxmlformats.org/officeDocument/2006/relationships/image" Target="../media/image-45-5.png"/><Relationship Id="rId6" Type="http://schemas.openxmlformats.org/officeDocument/2006/relationships/image" Target="../media/image-45-6.svg"/><Relationship Id="rId7" Type="http://schemas.openxmlformats.org/officeDocument/2006/relationships/image" Target="../media/image-45-7.png"/><Relationship Id="rId8" Type="http://schemas.openxmlformats.org/officeDocument/2006/relationships/image" Target="../media/image-45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png"/><Relationship Id="rId2" Type="http://schemas.openxmlformats.org/officeDocument/2006/relationships/image" Target="../media/image-46-2.svg"/><Relationship Id="rId3" Type="http://schemas.openxmlformats.org/officeDocument/2006/relationships/image" Target="../media/image-46-3.png"/><Relationship Id="rId4" Type="http://schemas.openxmlformats.org/officeDocument/2006/relationships/image" Target="../media/image-46-4.svg"/><Relationship Id="rId5" Type="http://schemas.openxmlformats.org/officeDocument/2006/relationships/image" Target="../media/image-46-5.png"/><Relationship Id="rId6" Type="http://schemas.openxmlformats.org/officeDocument/2006/relationships/image" Target="../media/image-46-6.svg"/><Relationship Id="rId7" Type="http://schemas.openxmlformats.org/officeDocument/2006/relationships/image" Target="../media/image-46-7.png"/><Relationship Id="rId8" Type="http://schemas.openxmlformats.org/officeDocument/2006/relationships/image" Target="../media/image-46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png"/><Relationship Id="rId2" Type="http://schemas.openxmlformats.org/officeDocument/2006/relationships/image" Target="../media/image-47-2.svg"/><Relationship Id="rId3" Type="http://schemas.openxmlformats.org/officeDocument/2006/relationships/image" Target="../media/image-47-3.png"/><Relationship Id="rId4" Type="http://schemas.openxmlformats.org/officeDocument/2006/relationships/image" Target="../media/image-47-4.svg"/><Relationship Id="rId5" Type="http://schemas.openxmlformats.org/officeDocument/2006/relationships/image" Target="../media/image-47-5.png"/><Relationship Id="rId6" Type="http://schemas.openxmlformats.org/officeDocument/2006/relationships/image" Target="../media/image-47-6.svg"/><Relationship Id="rId7" Type="http://schemas.openxmlformats.org/officeDocument/2006/relationships/image" Target="../media/image-47-7.png"/><Relationship Id="rId8" Type="http://schemas.openxmlformats.org/officeDocument/2006/relationships/image" Target="../media/image-47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png"/><Relationship Id="rId2" Type="http://schemas.openxmlformats.org/officeDocument/2006/relationships/image" Target="../media/image-48-2.svg"/><Relationship Id="rId3" Type="http://schemas.openxmlformats.org/officeDocument/2006/relationships/image" Target="../media/image-48-3.png"/><Relationship Id="rId4" Type="http://schemas.openxmlformats.org/officeDocument/2006/relationships/image" Target="../media/image-48-4.svg"/><Relationship Id="rId5" Type="http://schemas.openxmlformats.org/officeDocument/2006/relationships/image" Target="../media/image-48-5.png"/><Relationship Id="rId6" Type="http://schemas.openxmlformats.org/officeDocument/2006/relationships/image" Target="../media/image-48-6.svg"/><Relationship Id="rId7" Type="http://schemas.openxmlformats.org/officeDocument/2006/relationships/image" Target="../media/image-48-7.png"/><Relationship Id="rId8" Type="http://schemas.openxmlformats.org/officeDocument/2006/relationships/image" Target="../media/image-48-8.svg"/><Relationship Id="rId9" Type="http://schemas.openxmlformats.org/officeDocument/2006/relationships/image" Target="../media/image-48-9.png"/><Relationship Id="rId10" Type="http://schemas.openxmlformats.org/officeDocument/2006/relationships/image" Target="../media/image-48-10.svg"/><Relationship Id="rId11" Type="http://schemas.openxmlformats.org/officeDocument/2006/relationships/image" Target="../media/image-48-11.png"/><Relationship Id="rId12" Type="http://schemas.openxmlformats.org/officeDocument/2006/relationships/image" Target="../media/image-48-12.svg"/><Relationship Id="rId13" Type="http://schemas.openxmlformats.org/officeDocument/2006/relationships/image" Target="../media/image-48-13.png"/><Relationship Id="rId14" Type="http://schemas.openxmlformats.org/officeDocument/2006/relationships/image" Target="../media/image-48-14.svg"/><Relationship Id="rId15" Type="http://schemas.openxmlformats.org/officeDocument/2006/relationships/image" Target="../media/image-48-15.png"/><Relationship Id="rId16" Type="http://schemas.openxmlformats.org/officeDocument/2006/relationships/image" Target="../media/image-48-16.sv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png"/><Relationship Id="rId2" Type="http://schemas.openxmlformats.org/officeDocument/2006/relationships/image" Target="../media/image-49-2.svg"/><Relationship Id="rId3" Type="http://schemas.openxmlformats.org/officeDocument/2006/relationships/image" Target="../media/image-49-3.png"/><Relationship Id="rId4" Type="http://schemas.openxmlformats.org/officeDocument/2006/relationships/image" Target="../media/image-49-4.svg"/><Relationship Id="rId5" Type="http://schemas.openxmlformats.org/officeDocument/2006/relationships/image" Target="../media/image-49-5.png"/><Relationship Id="rId6" Type="http://schemas.openxmlformats.org/officeDocument/2006/relationships/image" Target="../media/image-49-6.svg"/><Relationship Id="rId7" Type="http://schemas.openxmlformats.org/officeDocument/2006/relationships/image" Target="../media/image-49-7.png"/><Relationship Id="rId8" Type="http://schemas.openxmlformats.org/officeDocument/2006/relationships/image" Target="../media/image-49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png"/><Relationship Id="rId2" Type="http://schemas.openxmlformats.org/officeDocument/2006/relationships/image" Target="../media/image-50-2.svg"/><Relationship Id="rId3" Type="http://schemas.openxmlformats.org/officeDocument/2006/relationships/image" Target="../media/image-50-3.png"/><Relationship Id="rId4" Type="http://schemas.openxmlformats.org/officeDocument/2006/relationships/image" Target="../media/image-50-4.svg"/><Relationship Id="rId5" Type="http://schemas.openxmlformats.org/officeDocument/2006/relationships/image" Target="../media/image-50-5.png"/><Relationship Id="rId6" Type="http://schemas.openxmlformats.org/officeDocument/2006/relationships/image" Target="../media/image-50-6.svg"/><Relationship Id="rId7" Type="http://schemas.openxmlformats.org/officeDocument/2006/relationships/image" Target="../media/image-50-7.png"/><Relationship Id="rId8" Type="http://schemas.openxmlformats.org/officeDocument/2006/relationships/image" Target="../media/image-50-8.svg"/><Relationship Id="rId9" Type="http://schemas.openxmlformats.org/officeDocument/2006/relationships/image" Target="../media/image-50-9.png"/><Relationship Id="rId10" Type="http://schemas.openxmlformats.org/officeDocument/2006/relationships/image" Target="../media/image-50-10.svg"/><Relationship Id="rId11" Type="http://schemas.openxmlformats.org/officeDocument/2006/relationships/image" Target="../media/image-50-11.png"/><Relationship Id="rId12" Type="http://schemas.openxmlformats.org/officeDocument/2006/relationships/image" Target="../media/image-50-12.svg"/><Relationship Id="rId13" Type="http://schemas.openxmlformats.org/officeDocument/2006/relationships/image" Target="../media/image-50-13.png"/><Relationship Id="rId14" Type="http://schemas.openxmlformats.org/officeDocument/2006/relationships/image" Target="../media/image-50-14.sv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5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4146" y="1540993"/>
            <a:ext cx="365760" cy="240201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3407" y="1255014"/>
            <a:ext cx="474574" cy="457257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2007" y="1140828"/>
            <a:ext cx="268834" cy="41148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2726" y="3834994"/>
            <a:ext cx="622706" cy="6172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46927" y="3674002"/>
            <a:ext cx="2971800" cy="703116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49440" y="-285979"/>
            <a:ext cx="2023567" cy="1634604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800100" y="1769364"/>
            <a:ext cx="75895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939"/>
              </a:lnSpc>
              <a:buNone/>
            </a:pPr>
            <a:r>
              <a:rPr lang="en-US" sz="456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客户拜访/会议&amp;销售及技术配合注意事项</a:t>
            </a:r>
            <a:endParaRPr lang="en-US" sz="4568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228600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安排行程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640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订票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1188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日程规划</a:t>
            </a:r>
            <a:endParaRPr lang="en-US" sz="2115" dirty="0"/>
          </a:p>
        </p:txBody>
      </p:sp>
      <p:sp>
        <p:nvSpPr>
          <p:cNvPr id="6" name="Text 3"/>
          <p:cNvSpPr/>
          <p:nvPr/>
        </p:nvSpPr>
        <p:spPr>
          <a:xfrm>
            <a:off x="891540" y="3207487"/>
            <a:ext cx="1188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行程规划</a:t>
            </a:r>
            <a:endParaRPr lang="en-US" sz="2115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174" y="3207487"/>
            <a:ext cx="85954" cy="40016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97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228600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日程规划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外省出差2-4天为宜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省内随时走，当天来回或者2天为宜</a:t>
            </a:r>
            <a:endParaRPr lang="en-US" sz="211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1598600"/>
            <a:ext cx="6309360" cy="9772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外省出差2-4天为宜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2968828"/>
            <a:ext cx="6766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264"/>
              </a:lnSpc>
              <a:buNone/>
            </a:pPr>
            <a:r>
              <a:rPr lang="en-US" sz="3046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通常优先选择早班/晚班的飞机或高铁</a:t>
            </a:r>
            <a:endParaRPr lang="en-US" sz="3046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2534717"/>
            <a:ext cx="6749186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749922"/>
            <a:ext cx="7223760" cy="1903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省内随时走，当天来回或者2天为宜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3056268"/>
            <a:ext cx="7498080" cy="13373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949"/>
              </a:lnSpc>
              <a:buNone/>
            </a:pPr>
            <a:r>
              <a:rPr lang="en-US" sz="3807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省内行程，开车走的，通常8点前要出发</a:t>
            </a:r>
            <a:endParaRPr lang="en-US" sz="3807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2622156"/>
            <a:ext cx="7487107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228600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行程规划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至少2家客户拜访行程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5943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酒店选址在距离客户步行/打车20分钟内的地方</a:t>
            </a:r>
            <a:endParaRPr lang="en-US" sz="2115" dirty="0"/>
          </a:p>
        </p:txBody>
      </p:sp>
      <p:sp>
        <p:nvSpPr>
          <p:cNvPr id="6" name="Text 3"/>
          <p:cNvSpPr/>
          <p:nvPr/>
        </p:nvSpPr>
        <p:spPr>
          <a:xfrm>
            <a:off x="891540" y="3207487"/>
            <a:ext cx="5394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同一家客户需要在当次同时拜访研发+采购</a:t>
            </a:r>
            <a:endParaRPr lang="en-US" sz="2115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174" y="3207487"/>
            <a:ext cx="85954" cy="40016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97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749922"/>
            <a:ext cx="7223760" cy="1903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同一家客户需要在当次同时拜访研发+采购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3056268"/>
            <a:ext cx="7772400" cy="13373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949"/>
              </a:lnSpc>
              <a:buNone/>
            </a:pPr>
            <a:r>
              <a:rPr lang="en-US" sz="3807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是否技术和销售同事拜访采购，由销售人员判断</a:t>
            </a:r>
            <a:endParaRPr lang="en-US" sz="3807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2622156"/>
            <a:ext cx="7715707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5207" y="1841887"/>
            <a:ext cx="365760" cy="240201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43554" y="1555909"/>
            <a:ext cx="474574" cy="457257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72154" y="1441723"/>
            <a:ext cx="268834" cy="41148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2726" y="3834994"/>
            <a:ext cx="622706" cy="6172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046781" y="3373107"/>
            <a:ext cx="2971800" cy="703116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49440" y="-285979"/>
            <a:ext cx="2023567" cy="1634604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3800246" y="2070259"/>
            <a:ext cx="155448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ts val="7424"/>
              </a:lnSpc>
              <a:buNone/>
            </a:pPr>
            <a:r>
              <a:rPr lang="en-US" sz="5711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571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403043" y="2247710"/>
            <a:ext cx="1005840" cy="6686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ts val="4797"/>
              </a:lnSpc>
              <a:buNone/>
            </a:pPr>
            <a:r>
              <a:rPr lang="en-US" sz="3426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3426" dirty="0"/>
          </a:p>
        </p:txBody>
      </p:sp>
      <p:sp>
        <p:nvSpPr>
          <p:cNvPr id="4" name="Text 1"/>
          <p:cNvSpPr/>
          <p:nvPr/>
        </p:nvSpPr>
        <p:spPr>
          <a:xfrm>
            <a:off x="4749394" y="1592942"/>
            <a:ext cx="73152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31"/>
              </a:lnSpc>
              <a:buNone/>
            </a:pPr>
            <a:r>
              <a:rPr lang="en-US" sz="266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动作</a:t>
            </a:r>
            <a:endParaRPr lang="en-US" sz="2665" dirty="0"/>
          </a:p>
        </p:txBody>
      </p:sp>
      <p:sp>
        <p:nvSpPr>
          <p:cNvPr id="5" name="Text 2"/>
          <p:cNvSpPr/>
          <p:nvPr/>
        </p:nvSpPr>
        <p:spPr>
          <a:xfrm>
            <a:off x="4749394" y="3046495"/>
            <a:ext cx="146304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31"/>
              </a:lnSpc>
              <a:buNone/>
            </a:pPr>
            <a:r>
              <a:rPr lang="en-US" sz="266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注意事项</a:t>
            </a:r>
            <a:endParaRPr lang="en-US" sz="266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7018" y="1635633"/>
            <a:ext cx="544982" cy="982923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7018" y="2527002"/>
            <a:ext cx="544982" cy="978808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03043" y="2947225"/>
            <a:ext cx="926287" cy="10287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118872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动作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访前/会前沟通：和客户明确具体信息（时间/参会人/title/讨论议题/合作紧密程度等背景信息）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898877"/>
            <a:ext cx="1188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现场记录</a:t>
            </a:r>
            <a:endParaRPr lang="en-US" sz="2115" dirty="0"/>
          </a:p>
        </p:txBody>
      </p:sp>
      <p:sp>
        <p:nvSpPr>
          <p:cNvPr id="6" name="Text 3"/>
          <p:cNvSpPr/>
          <p:nvPr/>
        </p:nvSpPr>
        <p:spPr>
          <a:xfrm>
            <a:off x="891540" y="3607137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如去客户现场做实验验证</a:t>
            </a:r>
            <a:endParaRPr lang="en-US" sz="2115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898877"/>
            <a:ext cx="85954" cy="400164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174" y="3607137"/>
            <a:ext cx="85954" cy="40016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758952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访前/会前沟通：和客户明确...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endParaRPr lang="en-US" sz="2115" dirty="0"/>
          </a:p>
        </p:txBody>
      </p:sp>
      <p:sp>
        <p:nvSpPr>
          <p:cNvPr id="6" name="Text 3"/>
          <p:cNvSpPr/>
          <p:nvPr/>
        </p:nvSpPr>
        <p:spPr>
          <a:xfrm>
            <a:off x="891540" y="3207487"/>
            <a:ext cx="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endParaRPr lang="en-US" sz="2115" dirty="0"/>
          </a:p>
        </p:txBody>
      </p:sp>
      <p:sp>
        <p:nvSpPr>
          <p:cNvPr id="7" name="Text 4"/>
          <p:cNvSpPr/>
          <p:nvPr/>
        </p:nvSpPr>
        <p:spPr>
          <a:xfrm>
            <a:off x="891540" y="3915747"/>
            <a:ext cx="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endParaRPr lang="en-US" sz="2115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174" y="3207487"/>
            <a:ext cx="85954" cy="400164"/>
          </a:xfrm>
          <a:prstGeom prst="rect">
            <a:avLst/>
          </a:prstGeom>
        </p:spPr>
      </p:pic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3174" y="3915747"/>
            <a:ext cx="85954" cy="400164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09014" y="1815656"/>
            <a:ext cx="2377440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ts val="3731"/>
              </a:lnSpc>
              <a:buNone/>
            </a:pPr>
            <a:r>
              <a:rPr lang="en-US" sz="2665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客户拜访/会议&amp;销售及技术配合注意事项</a:t>
            </a:r>
            <a:endParaRPr lang="en-US" sz="2665" dirty="0"/>
          </a:p>
        </p:txBody>
      </p:sp>
      <p:sp>
        <p:nvSpPr>
          <p:cNvPr id="4" name="Text 1"/>
          <p:cNvSpPr/>
          <p:nvPr/>
        </p:nvSpPr>
        <p:spPr>
          <a:xfrm>
            <a:off x="4749394" y="642938"/>
            <a:ext cx="73152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31"/>
              </a:lnSpc>
              <a:buNone/>
            </a:pPr>
            <a:r>
              <a:rPr lang="en-US" sz="266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2665" dirty="0"/>
          </a:p>
        </p:txBody>
      </p:sp>
      <p:sp>
        <p:nvSpPr>
          <p:cNvPr id="5" name="Text 2"/>
          <p:cNvSpPr/>
          <p:nvPr/>
        </p:nvSpPr>
        <p:spPr>
          <a:xfrm>
            <a:off x="4749394" y="1760620"/>
            <a:ext cx="73152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31"/>
              </a:lnSpc>
              <a:buNone/>
            </a:pPr>
            <a:r>
              <a:rPr lang="en-US" sz="266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2665" dirty="0"/>
          </a:p>
        </p:txBody>
      </p:sp>
      <p:sp>
        <p:nvSpPr>
          <p:cNvPr id="6" name="Text 3"/>
          <p:cNvSpPr/>
          <p:nvPr/>
        </p:nvSpPr>
        <p:spPr>
          <a:xfrm>
            <a:off x="4749394" y="2878817"/>
            <a:ext cx="73152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31"/>
              </a:lnSpc>
              <a:buNone/>
            </a:pPr>
            <a:r>
              <a:rPr lang="en-US" sz="266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访后</a:t>
            </a:r>
            <a:endParaRPr lang="en-US" sz="2665" dirty="0"/>
          </a:p>
        </p:txBody>
      </p:sp>
      <p:sp>
        <p:nvSpPr>
          <p:cNvPr id="7" name="Text 4"/>
          <p:cNvSpPr/>
          <p:nvPr/>
        </p:nvSpPr>
        <p:spPr>
          <a:xfrm>
            <a:off x="4749394" y="3996500"/>
            <a:ext cx="146304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31"/>
              </a:lnSpc>
              <a:buNone/>
            </a:pPr>
            <a:r>
              <a:rPr lang="en-US" sz="266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团队配合</a:t>
            </a:r>
            <a:endParaRPr lang="en-US" sz="2665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7018" y="728834"/>
            <a:ext cx="544982" cy="1931899"/>
          </a:xfrm>
          <a:prstGeom prst="rect">
            <a:avLst/>
          </a:prstGeom>
        </p:spPr>
      </p:pic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7018" y="2483282"/>
            <a:ext cx="544982" cy="1928813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09014" y="3379280"/>
            <a:ext cx="2314346" cy="10287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228600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现场记录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640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电脑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640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本子</a:t>
            </a:r>
            <a:endParaRPr lang="en-US" sz="2115" dirty="0"/>
          </a:p>
        </p:txBody>
      </p:sp>
      <p:sp>
        <p:nvSpPr>
          <p:cNvPr id="6" name="Text 3"/>
          <p:cNvSpPr/>
          <p:nvPr/>
        </p:nvSpPr>
        <p:spPr>
          <a:xfrm>
            <a:off x="891540" y="3207487"/>
            <a:ext cx="640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分工</a:t>
            </a:r>
            <a:endParaRPr lang="en-US" sz="2115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174" y="3207487"/>
            <a:ext cx="85954" cy="40016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118872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电脑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5852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客户拜访计划的excel文件（销售有模板文件）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02"/>
              </a:lnSpc>
              <a:buNone/>
            </a:pPr>
            <a:r>
              <a:rPr lang="en-US" sz="20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现场打开CRM做记录</a:t>
            </a:r>
            <a:endParaRPr lang="en-US" sz="2073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1217981"/>
            <a:ext cx="1463040" cy="9772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本子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2588209"/>
            <a:ext cx="7680960" cy="13373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949"/>
              </a:lnSpc>
              <a:buNone/>
            </a:pPr>
            <a:r>
              <a:rPr lang="en-US" sz="3807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会后誊写整理到：CRM+钉钉日报+拜访记录文件中</a:t>
            </a:r>
            <a:endParaRPr lang="en-US" sz="3807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2154098"/>
            <a:ext cx="7652614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938174"/>
            <a:ext cx="1463040" cy="9772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分工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2308917"/>
            <a:ext cx="7680960" cy="1903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678"/>
              </a:lnSpc>
              <a:buNone/>
            </a:pPr>
            <a:r>
              <a:rPr lang="en-US" sz="3342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一个人说，另一个人记录，互为补充。销售和技术的沟通记录文件要在会后第一时间同步，并输出后续动作。</a:t>
            </a:r>
            <a:endParaRPr lang="en-US" sz="3342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874291"/>
            <a:ext cx="7675474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749922"/>
            <a:ext cx="7223760" cy="1903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如去客户现场做实验验证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3056268"/>
            <a:ext cx="7772400" cy="13373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949"/>
              </a:lnSpc>
              <a:buNone/>
            </a:pPr>
            <a:r>
              <a:rPr lang="en-US" sz="3807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我司销售、技术支持需要事先和客户沟通实验方案</a:t>
            </a:r>
            <a:endParaRPr lang="en-US" sz="3807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2622156"/>
            <a:ext cx="7715707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740664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我司销售、技术支持需要事...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明确现场实验对接人，可单独建群将内、外关联人员拉入群内保证信息沟通流畅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898877"/>
            <a:ext cx="7589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所需物料数量、品种，计划停留时间/计划达成的目标等方案信息提前沟通</a:t>
            </a:r>
            <a:endParaRPr lang="en-US" sz="211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898877"/>
            <a:ext cx="85954" cy="4001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228600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注意事项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客户问技术信息如何答复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客户非技术信息回复</a:t>
            </a:r>
            <a:endParaRPr lang="en-US" sz="2115" dirty="0"/>
          </a:p>
        </p:txBody>
      </p:sp>
      <p:sp>
        <p:nvSpPr>
          <p:cNvPr id="6" name="Text 3"/>
          <p:cNvSpPr/>
          <p:nvPr/>
        </p:nvSpPr>
        <p:spPr>
          <a:xfrm>
            <a:off x="891540" y="3207487"/>
            <a:ext cx="640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雷区</a:t>
            </a:r>
            <a:endParaRPr lang="en-US" sz="2115" dirty="0"/>
          </a:p>
        </p:txBody>
      </p:sp>
      <p:sp>
        <p:nvSpPr>
          <p:cNvPr id="7" name="Text 4"/>
          <p:cNvSpPr/>
          <p:nvPr/>
        </p:nvSpPr>
        <p:spPr>
          <a:xfrm>
            <a:off x="891540" y="3915747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和客户沟通要注意节奏</a:t>
            </a:r>
            <a:endParaRPr lang="en-US" sz="2115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174" y="3207487"/>
            <a:ext cx="85954" cy="400164"/>
          </a:xfrm>
          <a:prstGeom prst="rect">
            <a:avLst/>
          </a:prstGeom>
        </p:spPr>
      </p:pic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3174" y="3915747"/>
            <a:ext cx="85954" cy="400164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630936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客户问技术信息如何答复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7040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问mix里面用了什么酶，该原则需要和部门领导对接清楚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问mix里面各组分的量</a:t>
            </a:r>
            <a:endParaRPr lang="en-US" sz="211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722376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问mix里面用了什么酶，该...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75081" y="1789938"/>
            <a:ext cx="4663440" cy="3600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538"/>
              </a:lnSpc>
              <a:buNone/>
            </a:pPr>
            <a:r>
              <a:rPr lang="en-US" sz="1692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老产品（2020年以前的产品原则上都可告知）</a:t>
            </a:r>
            <a:endParaRPr lang="en-US" sz="1692" dirty="0"/>
          </a:p>
        </p:txBody>
      </p:sp>
      <p:sp>
        <p:nvSpPr>
          <p:cNvPr id="5" name="Text 2"/>
          <p:cNvSpPr/>
          <p:nvPr/>
        </p:nvSpPr>
        <p:spPr>
          <a:xfrm>
            <a:off x="875081" y="2441619"/>
            <a:ext cx="758952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538"/>
              </a:lnSpc>
              <a:buNone/>
            </a:pPr>
            <a:r>
              <a:rPr lang="en-US" sz="1692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新产品（2020年以后的产品需要灵活把握，对于大客户和区域内的大体量客户来说，为了推动商机的顺利前进，在经过上级允许的情况下可以选择告诉对方）</a:t>
            </a:r>
            <a:endParaRPr lang="en-US" sz="169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68580" cy="34307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41619"/>
            <a:ext cx="68580" cy="34307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557784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问mix里面各组分的量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离子、buffer pH等边缘信息可以透露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酶量只答复一个大概范围</a:t>
            </a:r>
            <a:endParaRPr lang="en-US" sz="211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5207" y="1841887"/>
            <a:ext cx="365760" cy="240201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43554" y="1555909"/>
            <a:ext cx="474574" cy="457257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72154" y="1441723"/>
            <a:ext cx="268834" cy="41148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2726" y="3834994"/>
            <a:ext cx="622706" cy="6172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046781" y="3373107"/>
            <a:ext cx="2971800" cy="703116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49440" y="-285979"/>
            <a:ext cx="2023567" cy="1634604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3800246" y="2070259"/>
            <a:ext cx="155448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ts val="7424"/>
              </a:lnSpc>
              <a:buNone/>
            </a:pPr>
            <a:r>
              <a:rPr lang="en-US" sz="5711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571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1552308"/>
            <a:ext cx="6492240" cy="9772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客户非技术信息回复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2922537"/>
            <a:ext cx="3657600" cy="6686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949"/>
              </a:lnSpc>
              <a:buNone/>
            </a:pPr>
            <a:r>
              <a:rPr lang="en-US" sz="3807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统一由销售回复</a:t>
            </a:r>
            <a:endParaRPr lang="en-US" sz="3807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2488425"/>
            <a:ext cx="6481267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118872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雷区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75081" y="1789938"/>
            <a:ext cx="4480560" cy="3600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538"/>
              </a:lnSpc>
              <a:buNone/>
            </a:pPr>
            <a:r>
              <a:rPr lang="en-US" sz="1692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你这样做是不对的/不行的，你应该XXXX做</a:t>
            </a:r>
            <a:endParaRPr lang="en-US" sz="1692" dirty="0"/>
          </a:p>
        </p:txBody>
      </p:sp>
      <p:sp>
        <p:nvSpPr>
          <p:cNvPr id="5" name="Text 2"/>
          <p:cNvSpPr/>
          <p:nvPr/>
        </p:nvSpPr>
        <p:spPr>
          <a:xfrm>
            <a:off x="875081" y="2441619"/>
            <a:ext cx="749808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538"/>
              </a:lnSpc>
              <a:buNone/>
            </a:pPr>
            <a:r>
              <a:rPr lang="en-US" sz="1692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引探序列属于高度敏感信息，可以问涉及的通用方法方面的词（简并引物/引物区段/MGB这类词），如有需要就和客户沟通寄引探过来用于提高优化效率。</a:t>
            </a:r>
            <a:endParaRPr lang="en-US" sz="169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68580" cy="34307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41619"/>
            <a:ext cx="68580" cy="34307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50138"/>
            <a:ext cx="7589520" cy="1903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你这样做是不对的/不行的，你应该XXXX做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2956998"/>
            <a:ext cx="7680960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90"/>
              </a:lnSpc>
              <a:buNone/>
            </a:pPr>
            <a:r>
              <a:rPr lang="en-US" sz="2707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答复建议：好的，我们会评估一下这个方案/思路，尽量考虑到我们实验方案中。如果有什么疑问我在向您请教！</a:t>
            </a:r>
            <a:endParaRPr lang="en-US" sz="2707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2522372"/>
            <a:ext cx="7680960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566928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和客户沟通要注意节奏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有问有答，切忌连珠炮式发问，这类讨论形式不适合发生在组会形式的交流（线上\线下）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898877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涉及客户配方的问题先内部沟通是否可以在会议上问，还是私下电话问</a:t>
            </a:r>
            <a:endParaRPr lang="en-US" sz="211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898877"/>
            <a:ext cx="85954" cy="4001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访中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5207" y="1841887"/>
            <a:ext cx="365760" cy="240201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43554" y="1555909"/>
            <a:ext cx="474574" cy="457257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72154" y="1441723"/>
            <a:ext cx="268834" cy="41148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2726" y="3834994"/>
            <a:ext cx="622706" cy="6172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046781" y="3373107"/>
            <a:ext cx="2971800" cy="703116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49440" y="-285979"/>
            <a:ext cx="2023567" cy="1634604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3800246" y="2070259"/>
            <a:ext cx="155448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ts val="7424"/>
              </a:lnSpc>
              <a:buNone/>
            </a:pPr>
            <a:r>
              <a:rPr lang="en-US" sz="5711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访后</a:t>
            </a:r>
            <a:endParaRPr lang="en-US" sz="571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403043" y="2247710"/>
            <a:ext cx="1005840" cy="6686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ts val="4797"/>
              </a:lnSpc>
              <a:buNone/>
            </a:pPr>
            <a:r>
              <a:rPr lang="en-US" sz="3426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访后</a:t>
            </a:r>
            <a:endParaRPr lang="en-US" sz="3426" dirty="0"/>
          </a:p>
        </p:txBody>
      </p:sp>
      <p:sp>
        <p:nvSpPr>
          <p:cNvPr id="4" name="Text 1"/>
          <p:cNvSpPr/>
          <p:nvPr/>
        </p:nvSpPr>
        <p:spPr>
          <a:xfrm>
            <a:off x="4749394" y="1592942"/>
            <a:ext cx="146304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31"/>
              </a:lnSpc>
              <a:buNone/>
            </a:pPr>
            <a:r>
              <a:rPr lang="en-US" sz="266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整理报告</a:t>
            </a:r>
            <a:endParaRPr lang="en-US" sz="2665" dirty="0"/>
          </a:p>
        </p:txBody>
      </p:sp>
      <p:sp>
        <p:nvSpPr>
          <p:cNvPr id="5" name="Text 2"/>
          <p:cNvSpPr/>
          <p:nvPr/>
        </p:nvSpPr>
        <p:spPr>
          <a:xfrm>
            <a:off x="4749394" y="3046495"/>
            <a:ext cx="109728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31"/>
              </a:lnSpc>
              <a:buNone/>
            </a:pPr>
            <a:r>
              <a:rPr lang="en-US" sz="266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测试单</a:t>
            </a:r>
            <a:endParaRPr lang="en-US" sz="266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7018" y="1635633"/>
            <a:ext cx="544982" cy="982923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7018" y="2527002"/>
            <a:ext cx="544982" cy="978808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03043" y="2947225"/>
            <a:ext cx="926287" cy="10287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1217981"/>
            <a:ext cx="2926080" cy="9772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整理报告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2588209"/>
            <a:ext cx="7772400" cy="13373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949"/>
              </a:lnSpc>
              <a:buNone/>
            </a:pPr>
            <a:r>
              <a:rPr lang="en-US" sz="3807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邮件发送给主管领导和认为需要抄送的关联人</a:t>
            </a:r>
            <a:endParaRPr lang="en-US" sz="3807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2154098"/>
            <a:ext cx="7715707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访后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1552308"/>
            <a:ext cx="2194560" cy="9772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测试单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2922537"/>
            <a:ext cx="6217920" cy="6686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949"/>
              </a:lnSpc>
              <a:buNone/>
            </a:pPr>
            <a:r>
              <a:rPr lang="en-US" sz="3807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拜访当天完成测试单的输出</a:t>
            </a:r>
            <a:endParaRPr lang="en-US" sz="3807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2488425"/>
            <a:ext cx="6172200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访后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43454" y="1841887"/>
            <a:ext cx="365760" cy="240201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71800" y="1555909"/>
            <a:ext cx="474574" cy="457257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00400" y="1441723"/>
            <a:ext cx="268834" cy="41148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2726" y="3834994"/>
            <a:ext cx="622706" cy="6172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17620" y="3373107"/>
            <a:ext cx="2971800" cy="703116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49440" y="-285979"/>
            <a:ext cx="2023567" cy="1634604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3029407" y="2070259"/>
            <a:ext cx="310896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ts val="7424"/>
              </a:lnSpc>
              <a:buNone/>
            </a:pPr>
            <a:r>
              <a:rPr lang="en-US" sz="5711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团队配合</a:t>
            </a:r>
            <a:endParaRPr lang="en-US" sz="571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06424" y="2247710"/>
            <a:ext cx="1920240" cy="6686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ts val="4797"/>
              </a:lnSpc>
              <a:buNone/>
            </a:pPr>
            <a:r>
              <a:rPr lang="en-US" sz="3426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团队配合</a:t>
            </a:r>
            <a:endParaRPr lang="en-US" sz="3426" dirty="0"/>
          </a:p>
        </p:txBody>
      </p:sp>
      <p:sp>
        <p:nvSpPr>
          <p:cNvPr id="4" name="Text 1"/>
          <p:cNvSpPr/>
          <p:nvPr/>
        </p:nvSpPr>
        <p:spPr>
          <a:xfrm>
            <a:off x="3915461" y="1424749"/>
            <a:ext cx="329184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31"/>
              </a:lnSpc>
              <a:buNone/>
            </a:pPr>
            <a:r>
              <a:rPr lang="en-US" sz="266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关于客户需求的处理</a:t>
            </a:r>
            <a:endParaRPr lang="en-US" sz="2665" dirty="0"/>
          </a:p>
        </p:txBody>
      </p:sp>
      <p:sp>
        <p:nvSpPr>
          <p:cNvPr id="5" name="Text 2"/>
          <p:cNvSpPr/>
          <p:nvPr/>
        </p:nvSpPr>
        <p:spPr>
          <a:xfrm>
            <a:off x="3915461" y="2710625"/>
            <a:ext cx="402336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31"/>
              </a:lnSpc>
              <a:buNone/>
            </a:pPr>
            <a:r>
              <a:rPr lang="en-US" sz="266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已在优化中的项目需要同步哪些信息</a:t>
            </a:r>
            <a:endParaRPr lang="en-US" sz="266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93085" y="1467441"/>
            <a:ext cx="544982" cy="114854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93085" y="2524944"/>
            <a:ext cx="544982" cy="114700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6424" y="2947225"/>
            <a:ext cx="1851660" cy="1028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038198" y="2247710"/>
            <a:ext cx="1005840" cy="6686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ts val="4797"/>
              </a:lnSpc>
              <a:buNone/>
            </a:pPr>
            <a:r>
              <a:rPr lang="en-US" sz="3426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3426" dirty="0"/>
          </a:p>
        </p:txBody>
      </p:sp>
      <p:sp>
        <p:nvSpPr>
          <p:cNvPr id="4" name="Text 1"/>
          <p:cNvSpPr/>
          <p:nvPr/>
        </p:nvSpPr>
        <p:spPr>
          <a:xfrm>
            <a:off x="4384548" y="642938"/>
            <a:ext cx="73152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31"/>
              </a:lnSpc>
              <a:buNone/>
            </a:pPr>
            <a:r>
              <a:rPr lang="en-US" sz="266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邀约</a:t>
            </a:r>
            <a:endParaRPr lang="en-US" sz="2665" dirty="0"/>
          </a:p>
        </p:txBody>
      </p:sp>
      <p:sp>
        <p:nvSpPr>
          <p:cNvPr id="5" name="Text 2"/>
          <p:cNvSpPr/>
          <p:nvPr/>
        </p:nvSpPr>
        <p:spPr>
          <a:xfrm>
            <a:off x="4384548" y="2319719"/>
            <a:ext cx="310896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31"/>
              </a:lnSpc>
              <a:buNone/>
            </a:pPr>
            <a:r>
              <a:rPr lang="en-US" sz="266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明确拜访/会议目的</a:t>
            </a:r>
            <a:endParaRPr lang="en-US" sz="2665" dirty="0"/>
          </a:p>
        </p:txBody>
      </p:sp>
      <p:sp>
        <p:nvSpPr>
          <p:cNvPr id="6" name="Text 3"/>
          <p:cNvSpPr/>
          <p:nvPr/>
        </p:nvSpPr>
        <p:spPr>
          <a:xfrm>
            <a:off x="4384548" y="3996500"/>
            <a:ext cx="146304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31"/>
              </a:lnSpc>
              <a:buNone/>
            </a:pPr>
            <a:r>
              <a:rPr lang="en-US" sz="266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安排行程</a:t>
            </a:r>
            <a:endParaRPr lang="en-US" sz="2665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2172" y="728834"/>
            <a:ext cx="544982" cy="1931899"/>
          </a:xfrm>
          <a:prstGeom prst="rect">
            <a:avLst/>
          </a:prstGeom>
        </p:spPr>
      </p:pic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62172" y="2483282"/>
            <a:ext cx="544982" cy="1928813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38198" y="2947225"/>
            <a:ext cx="926287" cy="10287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512064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关于客户需求的处理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6217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经过销售+技术支持+研发的评审最终确定接/不接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1188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需求评估</a:t>
            </a:r>
            <a:endParaRPr lang="en-US" sz="2115" dirty="0"/>
          </a:p>
        </p:txBody>
      </p:sp>
      <p:sp>
        <p:nvSpPr>
          <p:cNvPr id="6" name="Text 3"/>
          <p:cNvSpPr/>
          <p:nvPr/>
        </p:nvSpPr>
        <p:spPr>
          <a:xfrm>
            <a:off x="891540" y="3207487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对外输出处理意见</a:t>
            </a:r>
            <a:endParaRPr lang="en-US" sz="2115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174" y="3207487"/>
            <a:ext cx="85954" cy="40016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360274" y="308610"/>
            <a:ext cx="5486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团队配合</a:t>
            </a:r>
            <a:endParaRPr lang="en-US" sz="97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1084250"/>
            <a:ext cx="7498080" cy="1903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经过销售+技术支持+研发的评审最终确定接/...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3390595"/>
            <a:ext cx="6949440" cy="6686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949"/>
              </a:lnSpc>
              <a:buNone/>
            </a:pPr>
            <a:r>
              <a:rPr lang="en-US" sz="3807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评审形式：电话会议/建群沟通</a:t>
            </a:r>
            <a:endParaRPr lang="en-US" sz="3807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2956484"/>
            <a:ext cx="7492594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5486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团队配合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228600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需求评估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指标可行性评估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交付时限可行性评估</a:t>
            </a:r>
            <a:endParaRPr lang="en-US" sz="2115" dirty="0"/>
          </a:p>
        </p:txBody>
      </p:sp>
      <p:sp>
        <p:nvSpPr>
          <p:cNvPr id="6" name="Text 3"/>
          <p:cNvSpPr/>
          <p:nvPr/>
        </p:nvSpPr>
        <p:spPr>
          <a:xfrm>
            <a:off x="891540" y="3207487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成本可行性评估</a:t>
            </a:r>
            <a:endParaRPr lang="en-US" sz="2115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174" y="3207487"/>
            <a:ext cx="85954" cy="40016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360274" y="308610"/>
            <a:ext cx="5486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团队配合</a:t>
            </a:r>
            <a:endParaRPr lang="en-US" sz="97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457200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对外输出处理意见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88797" y="1789938"/>
            <a:ext cx="7406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046"/>
              </a:lnSpc>
              <a:buNone/>
            </a:pPr>
            <a:r>
              <a:rPr lang="en-US" sz="2030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销售、技术支持、研发对事项处理达成一致后，可由销售或技术支持与客户沟通后续处理方案</a:t>
            </a:r>
            <a:endParaRPr lang="en-US" sz="2030" dirty="0"/>
          </a:p>
        </p:txBody>
      </p:sp>
      <p:sp>
        <p:nvSpPr>
          <p:cNvPr id="5" name="Text 2"/>
          <p:cNvSpPr/>
          <p:nvPr/>
        </p:nvSpPr>
        <p:spPr>
          <a:xfrm>
            <a:off x="888797" y="2921508"/>
            <a:ext cx="7406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046"/>
              </a:lnSpc>
              <a:buNone/>
            </a:pPr>
            <a:r>
              <a:rPr lang="en-US" sz="2030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沟通的过程中需要充分尊重客户的意愿，尽可能满足客户需求</a:t>
            </a:r>
            <a:endParaRPr lang="en-US" sz="2030" dirty="0"/>
          </a:p>
        </p:txBody>
      </p:sp>
      <p:sp>
        <p:nvSpPr>
          <p:cNvPr id="6" name="Text 3"/>
          <p:cNvSpPr/>
          <p:nvPr/>
        </p:nvSpPr>
        <p:spPr>
          <a:xfrm>
            <a:off x="888797" y="3641598"/>
            <a:ext cx="7406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046"/>
              </a:lnSpc>
              <a:buNone/>
            </a:pPr>
            <a:r>
              <a:rPr lang="en-US" sz="2030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如沟通过程中客户的需求产生了较大变更，可以和客户明确我们还需要内部评估可行性，在XX时间内在答复结果</a:t>
            </a:r>
            <a:endParaRPr lang="en-US" sz="203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2296" cy="411480"/>
          </a:xfrm>
          <a:prstGeom prst="rect">
            <a:avLst/>
          </a:prstGeom>
        </p:spPr>
      </p:pic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921508"/>
            <a:ext cx="82296" cy="411480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174" y="3641598"/>
            <a:ext cx="82296" cy="41148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360274" y="308610"/>
            <a:ext cx="5486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团队配合</a:t>
            </a:r>
            <a:endParaRPr lang="en-US" sz="973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7680960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974"/>
              </a:lnSpc>
              <a:buNone/>
            </a:pPr>
            <a:r>
              <a:rPr lang="en-US" sz="3553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已在优化中的项目需要同步哪些信息</a:t>
            </a:r>
            <a:endParaRPr lang="en-US" sz="3553" dirty="0"/>
          </a:p>
        </p:txBody>
      </p:sp>
      <p:sp>
        <p:nvSpPr>
          <p:cNvPr id="4" name="Text 1"/>
          <p:cNvSpPr/>
          <p:nvPr/>
        </p:nvSpPr>
        <p:spPr>
          <a:xfrm>
            <a:off x="891540" y="1726673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是否有结果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34933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结果好与坏</a:t>
            </a:r>
            <a:endParaRPr lang="en-US" sz="2115" dirty="0"/>
          </a:p>
        </p:txBody>
      </p:sp>
      <p:sp>
        <p:nvSpPr>
          <p:cNvPr id="6" name="Text 3"/>
          <p:cNvSpPr/>
          <p:nvPr/>
        </p:nvSpPr>
        <p:spPr>
          <a:xfrm>
            <a:off x="891540" y="3143707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下一步什么时间出结果</a:t>
            </a:r>
            <a:endParaRPr lang="en-US" sz="2115" dirty="0"/>
          </a:p>
        </p:txBody>
      </p:sp>
      <p:sp>
        <p:nvSpPr>
          <p:cNvPr id="7" name="Text 4"/>
          <p:cNvSpPr/>
          <p:nvPr/>
        </p:nvSpPr>
        <p:spPr>
          <a:xfrm>
            <a:off x="891540" y="3852482"/>
            <a:ext cx="7223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项目推进的过程中，如果发生了和原定方案有出入的改动</a:t>
            </a:r>
            <a:endParaRPr lang="en-US" sz="2115" dirty="0"/>
          </a:p>
        </p:txBody>
      </p:sp>
      <p:sp>
        <p:nvSpPr>
          <p:cNvPr id="8" name="Text 5"/>
          <p:cNvSpPr/>
          <p:nvPr/>
        </p:nvSpPr>
        <p:spPr>
          <a:xfrm>
            <a:off x="891540" y="4561256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出实验报告后先内部都看一遍，然后发给客户，技术→销售员→区域负责人（如有需要，由销售员判断）→客户（群）</a:t>
            </a:r>
            <a:endParaRPr lang="en-US" sz="2115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26673"/>
            <a:ext cx="85954" cy="400164"/>
          </a:xfrm>
          <a:prstGeom prst="rect">
            <a:avLst/>
          </a:prstGeom>
        </p:spPr>
      </p:pic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34933"/>
            <a:ext cx="85954" cy="400164"/>
          </a:xfrm>
          <a:prstGeom prst="rect">
            <a:avLst/>
          </a:prstGeom>
        </p:spPr>
      </p:pic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3174" y="3143707"/>
            <a:ext cx="85954" cy="400164"/>
          </a:xfrm>
          <a:prstGeom prst="rect">
            <a:avLst/>
          </a:prstGeom>
        </p:spPr>
      </p:pic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3174" y="3852482"/>
            <a:ext cx="85954" cy="400164"/>
          </a:xfrm>
          <a:prstGeom prst="rect">
            <a:avLst/>
          </a:prstGeom>
        </p:spPr>
      </p:pic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3174" y="4561256"/>
            <a:ext cx="85954" cy="400164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360274" y="308610"/>
            <a:ext cx="5486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团队配合</a:t>
            </a:r>
            <a:endParaRPr lang="en-US" sz="973" dirty="0"/>
          </a:p>
        </p:txBody>
      </p:sp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283464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是否有结果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有，发文件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无，啥时候有，文件什么时候出</a:t>
            </a:r>
            <a:endParaRPr lang="en-US" sz="211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5486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团队配合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283464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结果好与坏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好，发文件，推客户认可、发测试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6858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坏，发文件，与客户同步进展（评估哪些该说哪些不该说），并与客户沟通下一步方案，然后继续实验</a:t>
            </a:r>
            <a:endParaRPr lang="en-US" sz="211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5486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团队配合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566928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下一步什么时间出结果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5760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我们预计一周为一个周期，反馈一次实验结果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进展不好的时候需要和内部、外部都多沟通，一方面是争取客户的一些建议，另一方面销售、技术的信息要同步，销...</a:t>
            </a:r>
            <a:endParaRPr lang="en-US" sz="211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5486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团队配合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5566" y="1318793"/>
            <a:ext cx="365760" cy="240201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4827" y="1033329"/>
            <a:ext cx="474574" cy="457257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3427" y="919143"/>
            <a:ext cx="268834" cy="41148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2726" y="3834994"/>
            <a:ext cx="622706" cy="6172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115507" y="3895687"/>
            <a:ext cx="2971800" cy="703116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49440" y="-285979"/>
            <a:ext cx="2023567" cy="1634604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731520" y="1547679"/>
            <a:ext cx="76809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3790"/>
              </a:lnSpc>
              <a:buNone/>
            </a:pPr>
            <a:r>
              <a:rPr lang="en-US" sz="2707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进展不好的时候需要和内部、外部都多沟通，一方面是争取客户的一些建议，另一方面销售、技术的信息要同步，销售才能从客情的角度思考如何推动\维护这个客户继续给我们机会。</a:t>
            </a:r>
            <a:endParaRPr lang="en-US" sz="2707" dirty="0"/>
          </a:p>
        </p:txBody>
      </p:sp>
      <p:sp>
        <p:nvSpPr>
          <p:cNvPr id="10" name="Text 1"/>
          <p:cNvSpPr/>
          <p:nvPr/>
        </p:nvSpPr>
        <p:spPr>
          <a:xfrm>
            <a:off x="360274" y="308610"/>
            <a:ext cx="5486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团队配合</a:t>
            </a:r>
            <a:endParaRPr lang="en-US" sz="973" dirty="0"/>
          </a:p>
        </p:txBody>
      </p:sp>
      <p:pic>
        <p:nvPicPr>
          <p:cNvPr id="11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740664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项目推进的过程中，如果发...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和销售、区域负责人提前沟通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重大变更需要评估如何告知客户</a:t>
            </a:r>
            <a:endParaRPr lang="en-US" sz="211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5486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团队配合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1552308"/>
            <a:ext cx="1463040" cy="9772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邀约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2922537"/>
            <a:ext cx="6217920" cy="6686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949"/>
              </a:lnSpc>
              <a:buNone/>
            </a:pPr>
            <a:r>
              <a:rPr lang="en-US" sz="3807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由销售和客户发起拜访邀约</a:t>
            </a:r>
            <a:endParaRPr lang="en-US" sz="3807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2488425"/>
            <a:ext cx="6172200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60320" y="1841887"/>
            <a:ext cx="365760" cy="240201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88666" y="1555909"/>
            <a:ext cx="474574" cy="457257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17266" y="1441723"/>
            <a:ext cx="268834" cy="41148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2726" y="3834994"/>
            <a:ext cx="622706" cy="6172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200754" y="3373107"/>
            <a:ext cx="2971800" cy="703116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49440" y="-285979"/>
            <a:ext cx="2023567" cy="1634604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2646274" y="2070259"/>
            <a:ext cx="393192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ts val="7369"/>
              </a:lnSpc>
              <a:buNone/>
            </a:pPr>
            <a:r>
              <a:rPr lang="en-US" sz="566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5668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484632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5444"/>
              </a:lnSpc>
              <a:buNone/>
            </a:pPr>
            <a:r>
              <a:rPr lang="en-US" sz="4188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明确拜访/会议目的</a:t>
            </a:r>
            <a:endParaRPr lang="en-US" sz="4188" dirty="0"/>
          </a:p>
        </p:txBody>
      </p:sp>
      <p:sp>
        <p:nvSpPr>
          <p:cNvPr id="4" name="Text 1"/>
          <p:cNvSpPr/>
          <p:nvPr/>
        </p:nvSpPr>
        <p:spPr>
          <a:xfrm>
            <a:off x="891540" y="1789938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销售发起的技术问题沟通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98712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技术支持发起的定期拜访</a:t>
            </a:r>
            <a:endParaRPr lang="en-US" sz="211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89938"/>
            <a:ext cx="85954" cy="40016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98712"/>
            <a:ext cx="85954" cy="4001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1130541"/>
            <a:ext cx="7223760" cy="1903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销售发起的技术问题沟通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3436887"/>
            <a:ext cx="658368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264"/>
              </a:lnSpc>
              <a:buNone/>
            </a:pPr>
            <a:r>
              <a:rPr lang="en-US" sz="3046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明确关联订单信息、项目信息、背景</a:t>
            </a:r>
            <a:endParaRPr lang="en-US" sz="3046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3002775"/>
            <a:ext cx="7200900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642938"/>
            <a:ext cx="7680960" cy="7200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974"/>
              </a:lnSpc>
              <a:buNone/>
            </a:pPr>
            <a:r>
              <a:rPr lang="en-US" sz="3553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明确关联订单信息、项目信息、背景</a:t>
            </a:r>
            <a:endParaRPr lang="en-US" sz="3553" dirty="0"/>
          </a:p>
        </p:txBody>
      </p:sp>
      <p:sp>
        <p:nvSpPr>
          <p:cNvPr id="4" name="Text 1"/>
          <p:cNvSpPr/>
          <p:nvPr/>
        </p:nvSpPr>
        <p:spPr>
          <a:xfrm>
            <a:off x="891540" y="1726673"/>
            <a:ext cx="5120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重点项目表+测试反馈表（钉钉共享盘）</a:t>
            </a:r>
            <a:endParaRPr lang="en-US" sz="2115" dirty="0"/>
          </a:p>
        </p:txBody>
      </p:sp>
      <p:sp>
        <p:nvSpPr>
          <p:cNvPr id="5" name="Text 2"/>
          <p:cNvSpPr/>
          <p:nvPr/>
        </p:nvSpPr>
        <p:spPr>
          <a:xfrm>
            <a:off x="891540" y="2434933"/>
            <a:ext cx="6309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961"/>
              </a:lnSpc>
              <a:buNone/>
            </a:pPr>
            <a:r>
              <a:rPr lang="en-US" sz="2115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与客户、销售沟通的微信当中关于项目信息的文件</a:t>
            </a:r>
            <a:endParaRPr lang="en-US" sz="2115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1726673"/>
            <a:ext cx="85954" cy="40016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3174" y="2434933"/>
            <a:ext cx="85954" cy="40016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973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DF4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174" y="749922"/>
            <a:ext cx="7223760" cy="1903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6929"/>
              </a:lnSpc>
              <a:buNone/>
            </a:pPr>
            <a:r>
              <a:rPr lang="en-US" sz="5330" b="1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技术支持发起的定期拜访</a:t>
            </a:r>
            <a:endParaRPr lang="en-US" sz="5330" dirty="0"/>
          </a:p>
        </p:txBody>
      </p:sp>
      <p:sp>
        <p:nvSpPr>
          <p:cNvPr id="4" name="Text 1"/>
          <p:cNvSpPr/>
          <p:nvPr/>
        </p:nvSpPr>
        <p:spPr>
          <a:xfrm>
            <a:off x="703174" y="3056268"/>
            <a:ext cx="7772400" cy="13373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4949"/>
              </a:lnSpc>
              <a:buNone/>
            </a:pPr>
            <a:r>
              <a:rPr lang="en-US" sz="3807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提前一周与销售对接，明确需要销售协同拜访的日程安排</a:t>
            </a:r>
            <a:endParaRPr lang="en-US" sz="3807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3174" y="2622156"/>
            <a:ext cx="7715707" cy="43411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0274" y="308610"/>
            <a:ext cx="27432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1035"/>
              </a:lnSpc>
              <a:buNone/>
            </a:pPr>
            <a:r>
              <a:rPr lang="en-US" sz="973" dirty="0">
                <a:solidFill>
                  <a:srgbClr val="2F4DB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访前</a:t>
            </a:r>
            <a:endParaRPr lang="en-US" sz="973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4" y="491719"/>
            <a:ext cx="256946" cy="2263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50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2024-01-05T08:49:05Z</dcterms:created>
  <dcterms:modified xsi:type="dcterms:W3CDTF">2024-01-05T08:49:05Z</dcterms:modified>
</cp:coreProperties>
</file>