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03" autoAdjust="0"/>
    <p:restoredTop sz="94660"/>
  </p:normalViewPr>
  <p:slideViewPr>
    <p:cSldViewPr snapToGrid="0">
      <p:cViewPr varScale="1">
        <p:scale>
          <a:sx n="143" d="100"/>
          <a:sy n="143" d="100"/>
        </p:scale>
        <p:origin x="120" y="1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I WANG" userId="9467335e1e25a592" providerId="LiveId" clId="{C7496FE1-918A-4328-933C-7A580B742BA7}"/>
    <pc:docChg chg="modSld">
      <pc:chgData name="HAI WANG" userId="9467335e1e25a592" providerId="LiveId" clId="{C7496FE1-918A-4328-933C-7A580B742BA7}" dt="2023-09-03T07:57:40.180" v="4" actId="108"/>
      <pc:docMkLst>
        <pc:docMk/>
      </pc:docMkLst>
      <pc:sldChg chg="modSp mod">
        <pc:chgData name="HAI WANG" userId="9467335e1e25a592" providerId="LiveId" clId="{C7496FE1-918A-4328-933C-7A580B742BA7}" dt="2023-09-03T07:57:40.180" v="4" actId="108"/>
        <pc:sldMkLst>
          <pc:docMk/>
          <pc:sldMk cId="3862762803" sldId="256"/>
        </pc:sldMkLst>
        <pc:spChg chg="mod">
          <ac:chgData name="HAI WANG" userId="9467335e1e25a592" providerId="LiveId" clId="{C7496FE1-918A-4328-933C-7A580B742BA7}" dt="2023-09-03T07:57:35.131" v="1" actId="108"/>
          <ac:spMkLst>
            <pc:docMk/>
            <pc:sldMk cId="3862762803" sldId="256"/>
            <ac:spMk id="21" creationId="{05A205A0-2461-4E5B-957A-93A8E7B4D567}"/>
          </ac:spMkLst>
        </pc:spChg>
        <pc:spChg chg="mod">
          <ac:chgData name="HAI WANG" userId="9467335e1e25a592" providerId="LiveId" clId="{C7496FE1-918A-4328-933C-7A580B742BA7}" dt="2023-09-03T07:57:37.218" v="3" actId="108"/>
          <ac:spMkLst>
            <pc:docMk/>
            <pc:sldMk cId="3862762803" sldId="256"/>
            <ac:spMk id="22" creationId="{98F00463-A3FF-4B65-8CE3-6CCF54640813}"/>
          </ac:spMkLst>
        </pc:spChg>
        <pc:spChg chg="mod">
          <ac:chgData name="HAI WANG" userId="9467335e1e25a592" providerId="LiveId" clId="{C7496FE1-918A-4328-933C-7A580B742BA7}" dt="2023-09-03T07:57:40.180" v="4" actId="108"/>
          <ac:spMkLst>
            <pc:docMk/>
            <pc:sldMk cId="3862762803" sldId="256"/>
            <ac:spMk id="23" creationId="{64C34A52-1EE9-4BBB-AE77-E15B55F46DBF}"/>
          </ac:spMkLst>
        </pc:spChg>
        <pc:spChg chg="mod">
          <ac:chgData name="HAI WANG" userId="9467335e1e25a592" providerId="LiveId" clId="{C7496FE1-918A-4328-933C-7A580B742BA7}" dt="2023-09-03T07:57:19.530" v="0" actId="207"/>
          <ac:spMkLst>
            <pc:docMk/>
            <pc:sldMk cId="3862762803" sldId="256"/>
            <ac:spMk id="24" creationId="{F93E43DC-2ED2-4AFF-A808-CD5ADBA06ED1}"/>
          </ac:spMkLst>
        </pc:spChg>
        <pc:spChg chg="mod">
          <ac:chgData name="HAI WANG" userId="9467335e1e25a592" providerId="LiveId" clId="{C7496FE1-918A-4328-933C-7A580B742BA7}" dt="2023-09-03T07:57:36.525" v="2" actId="108"/>
          <ac:spMkLst>
            <pc:docMk/>
            <pc:sldMk cId="3862762803" sldId="256"/>
            <ac:spMk id="27" creationId="{412EED8D-3406-4D01-A245-A437D4723B0F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730A791-CAD0-4612-A023-5A26231956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C5C3D4F0-7760-4D42-9144-B4BFB949C3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1A271A8-5C30-4B0C-85FB-B5858F60D4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3BE4C-BB83-4540-9B7C-D535F6CA6265}" type="datetimeFigureOut">
              <a:rPr lang="zh-CN" altLang="en-US" smtClean="0"/>
              <a:t>2023/9/3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3AE7773-2919-42FF-A863-D9DEDB0C51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C41A134-4756-43D5-8D29-17FF628A54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20B2E-CA4A-4A43-8E75-E902362EEAB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902556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64C1401-1B2C-4E94-965C-601A575D35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4BC838A9-08A2-468F-A28C-86580793C7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BF71656-4430-461D-BC63-15D7BB4D19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3BE4C-BB83-4540-9B7C-D535F6CA6265}" type="datetimeFigureOut">
              <a:rPr lang="zh-CN" altLang="en-US" smtClean="0"/>
              <a:t>2023/9/3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50E8E4A-59B1-4BF1-B091-9D9139173B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EE51577-2EBD-474A-A7CE-BD022C198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20B2E-CA4A-4A43-8E75-E902362EEAB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417291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148E3E08-B616-472F-B691-7A000634F58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AE2C4CF8-7CA9-4A07-B4DD-23EBAF3591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36DD830-8F9B-4C5F-AFE6-63E86F1A0C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3BE4C-BB83-4540-9B7C-D535F6CA6265}" type="datetimeFigureOut">
              <a:rPr lang="zh-CN" altLang="en-US" smtClean="0"/>
              <a:t>2023/9/3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526D7E3-C44B-4E42-B660-332BFF82E5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7680F99-A448-4BC2-B5CD-1F493B0FC2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20B2E-CA4A-4A43-8E75-E902362EEAB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07657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0A98934-D244-47CC-BF76-8C5172D49C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C9BF244-B13C-45C2-A438-BC9290A7AD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C1F54A3-8A77-45CA-8B9D-5A48E5C5B4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3BE4C-BB83-4540-9B7C-D535F6CA6265}" type="datetimeFigureOut">
              <a:rPr lang="zh-CN" altLang="en-US" smtClean="0"/>
              <a:t>2023/9/3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64E8267-21AD-4C07-AA80-0111472B24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981C40E-17F3-4C29-BB36-28843AD047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20B2E-CA4A-4A43-8E75-E902362EEAB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080867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BC1B1F1-174C-49B4-BE32-8700210275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D93DCF3-56B6-40DC-ABDC-1B295DCDE0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1638768-3D01-49AE-BF6A-D434902F1B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3BE4C-BB83-4540-9B7C-D535F6CA6265}" type="datetimeFigureOut">
              <a:rPr lang="zh-CN" altLang="en-US" smtClean="0"/>
              <a:t>2023/9/3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83E2519-E967-413C-9935-D66EEFCB98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3C9F686-C24D-4106-946B-5746FFAF1E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20B2E-CA4A-4A43-8E75-E902362EEAB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388485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19551BF-274B-43CA-B92F-A9EF4E059C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813B53F-05E5-482F-A01D-B60989FE40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12A56201-3A1D-4113-B9CF-92D6334152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CAFC596-B406-4FCB-BC71-75322F9937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3BE4C-BB83-4540-9B7C-D535F6CA6265}" type="datetimeFigureOut">
              <a:rPr lang="zh-CN" altLang="en-US" smtClean="0"/>
              <a:t>2023/9/3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ECAE81F-63DD-4ECE-9C7D-21B3CEAAF8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5D406D3-0F88-4F01-BCAB-068AF9F6D2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20B2E-CA4A-4A43-8E75-E902362EEAB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744171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BFA0B43-7076-4F0F-AA4B-3ED7055599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65D48AE-C5D4-45C0-8535-56A4CC8B46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4B117860-82DF-4FA4-A30E-A4A8F844D8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EDE2D038-5F47-4DC8-A44A-0E866266FF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3608A7B1-C5C4-4C16-A82D-E0999F08315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E6996EC4-1BED-4026-9AC9-DCF7F02215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3BE4C-BB83-4540-9B7C-D535F6CA6265}" type="datetimeFigureOut">
              <a:rPr lang="zh-CN" altLang="en-US" smtClean="0"/>
              <a:t>2023/9/3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ACED6AE6-B706-4D34-85D9-B0EE2C649F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5EE6168E-1B8D-4455-BBDB-33D89E1D88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20B2E-CA4A-4A43-8E75-E902362EEAB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920917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DED58A2-1DA3-4C36-8161-FBF55B8A0B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F772C0F7-E21B-48DD-B8F6-284A9150EB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3BE4C-BB83-4540-9B7C-D535F6CA6265}" type="datetimeFigureOut">
              <a:rPr lang="zh-CN" altLang="en-US" smtClean="0"/>
              <a:t>2023/9/3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10DED122-3EA3-470C-86E0-5B88C9C283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C2D70073-7AFC-4CAF-834E-78BE6CFBF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20B2E-CA4A-4A43-8E75-E902362EEAB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387273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BC058A4-5E40-487A-9CC4-205E792AD0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3BE4C-BB83-4540-9B7C-D535F6CA6265}" type="datetimeFigureOut">
              <a:rPr lang="zh-CN" altLang="en-US" smtClean="0"/>
              <a:t>2023/9/3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8483FF08-46FC-489E-B948-BBCCF68E4C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048B6CA-0DE6-4806-B8E0-D739215CC0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20B2E-CA4A-4A43-8E75-E902362EEAB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21781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C5BFA7E-E244-4872-8697-5FF0CF750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41F12DA-E744-4EBC-B9B6-59CB3A934D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CB4DF2B6-22CE-45EF-9313-4EA437023E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36D1D313-37A1-4FF4-865A-C29A6A5504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3BE4C-BB83-4540-9B7C-D535F6CA6265}" type="datetimeFigureOut">
              <a:rPr lang="zh-CN" altLang="en-US" smtClean="0"/>
              <a:t>2023/9/3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97433E0-8ADB-47F1-8A34-02CB833162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4DFF3DF-3074-4BC0-A89F-2FD70DC9DD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20B2E-CA4A-4A43-8E75-E902362EEAB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741923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C90BBFE-98E7-452C-A87D-BD3421E13C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6EB2D54B-C607-4623-84E4-E1F52BB889E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308B3B5-B824-4014-B172-ECE5AF38F9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78C6C78-245D-4FA4-8C59-C21B88368D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3BE4C-BB83-4540-9B7C-D535F6CA6265}" type="datetimeFigureOut">
              <a:rPr lang="zh-CN" altLang="en-US" smtClean="0"/>
              <a:t>2023/9/3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B126C5D-7326-48D3-8E0D-9018D6A544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8072D85-1D2B-4001-9B49-DF0D62C3A7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20B2E-CA4A-4A43-8E75-E902362EEAB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29926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F3CE4B9D-FCDC-4ED6-AB55-BBDD84802C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8D4102D9-4BA0-4070-990B-4D2B6B5ED9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830BA4D-5447-4E8F-A04F-E0B75E03EF1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E3BE4C-BB83-4540-9B7C-D535F6CA6265}" type="datetimeFigureOut">
              <a:rPr lang="zh-CN" altLang="en-US" smtClean="0"/>
              <a:t>2023/9/3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15E1802-C324-47F2-81CB-2A79D14D90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3590B63-F5E4-446E-95A4-B8286C1CBD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120B2E-CA4A-4A43-8E75-E902362EEAB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00751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41">
            <a:extLst>
              <a:ext uri="{FF2B5EF4-FFF2-40B4-BE49-F238E27FC236}">
                <a16:creationId xmlns:a16="http://schemas.microsoft.com/office/drawing/2014/main" id="{1E48F04F-B048-4DC9-BB18-D34B2E68C6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92" y="169003"/>
            <a:ext cx="3150034" cy="15139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200" dirty="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项目名称：</a:t>
            </a:r>
            <a:r>
              <a:rPr lang="en-US" altLang="zh-CN" sz="1200" b="1" dirty="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</a:t>
            </a:r>
            <a:r>
              <a:rPr lang="zh-CN" altLang="en-US" sz="1200" b="1" dirty="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项目</a:t>
            </a:r>
            <a:endParaRPr lang="en-US" altLang="zh-CN" sz="1200" dirty="0">
              <a:solidFill>
                <a:sysClr val="windowText" lastClr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fontAlgn="base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200" dirty="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预签时间：</a:t>
            </a:r>
            <a:r>
              <a:rPr lang="en-US" altLang="zh-CN" sz="1200" dirty="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2022</a:t>
            </a:r>
            <a:r>
              <a:rPr lang="zh-CN" altLang="en-US" sz="1200" dirty="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</a:t>
            </a:r>
            <a:r>
              <a:rPr lang="en-US" altLang="zh-CN" sz="1200" dirty="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6</a:t>
            </a:r>
            <a:r>
              <a:rPr lang="zh-CN" altLang="en-US" sz="1200" dirty="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endParaRPr lang="en-US" altLang="zh-CN" sz="1200" dirty="0">
              <a:solidFill>
                <a:sysClr val="windowText" lastClr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fontAlgn="base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200" dirty="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预签金额：</a:t>
            </a:r>
            <a:r>
              <a:rPr lang="en-US" altLang="zh-CN" sz="1200" dirty="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500</a:t>
            </a:r>
            <a:r>
              <a:rPr lang="zh-CN" altLang="en-US" sz="1200" dirty="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万</a:t>
            </a:r>
          </a:p>
          <a:p>
            <a:pPr fontAlgn="base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200" dirty="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项目阶段：</a:t>
            </a:r>
            <a:r>
              <a:rPr lang="en-US" altLang="zh-CN" sz="1200" dirty="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P2</a:t>
            </a:r>
          </a:p>
        </p:txBody>
      </p:sp>
      <p:cxnSp>
        <p:nvCxnSpPr>
          <p:cNvPr id="74" name="直接箭头连接符 73">
            <a:extLst>
              <a:ext uri="{FF2B5EF4-FFF2-40B4-BE49-F238E27FC236}">
                <a16:creationId xmlns:a16="http://schemas.microsoft.com/office/drawing/2014/main" id="{90E907DB-5D63-4940-BC65-BA85BBE6D474}"/>
              </a:ext>
            </a:extLst>
          </p:cNvPr>
          <p:cNvCxnSpPr>
            <a:stCxn id="25" idx="1"/>
            <a:endCxn id="23" idx="1"/>
          </p:cNvCxnSpPr>
          <p:nvPr/>
        </p:nvCxnSpPr>
        <p:spPr>
          <a:xfrm rot="10800000" flipH="1">
            <a:off x="2786606" y="742380"/>
            <a:ext cx="2901435" cy="2701481"/>
          </a:xfrm>
          <a:prstGeom prst="curvedConnector3">
            <a:avLst>
              <a:gd name="adj1" fmla="val -1350"/>
            </a:avLst>
          </a:prstGeom>
          <a:ln w="9525"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直接连接符 71">
            <a:extLst>
              <a:ext uri="{FF2B5EF4-FFF2-40B4-BE49-F238E27FC236}">
                <a16:creationId xmlns:a16="http://schemas.microsoft.com/office/drawing/2014/main" id="{478DE46F-05D7-4ABF-95D0-AC3771FD9077}"/>
              </a:ext>
            </a:extLst>
          </p:cNvPr>
          <p:cNvCxnSpPr>
            <a:stCxn id="23" idx="2"/>
            <a:endCxn id="37" idx="0"/>
          </p:cNvCxnSpPr>
          <p:nvPr/>
        </p:nvCxnSpPr>
        <p:spPr>
          <a:xfrm rot="16200000" flipH="1">
            <a:off x="8279481" y="-808569"/>
            <a:ext cx="784330" cy="4527825"/>
          </a:xfrm>
          <a:prstGeom prst="bentConnector3">
            <a:avLst>
              <a:gd name="adj1" fmla="val 50000"/>
            </a:avLst>
          </a:prstGeom>
          <a:ln w="127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AutoShape 57">
            <a:extLst>
              <a:ext uri="{FF2B5EF4-FFF2-40B4-BE49-F238E27FC236}">
                <a16:creationId xmlns:a16="http://schemas.microsoft.com/office/drawing/2014/main" id="{05A205A0-2461-4E5B-957A-93A8E7B4D567}"/>
              </a:ext>
            </a:extLst>
          </p:cNvPr>
          <p:cNvSpPr>
            <a:spLocks noChangeArrowheads="1"/>
          </p:cNvSpPr>
          <p:nvPr/>
        </p:nvSpPr>
        <p:spPr bwMode="gray">
          <a:xfrm>
            <a:off x="7138759" y="3123059"/>
            <a:ext cx="1439384" cy="641601"/>
          </a:xfrm>
          <a:prstGeom prst="roundRect">
            <a:avLst>
              <a:gd name="adj" fmla="val 16667"/>
            </a:avLst>
          </a:prstGeom>
          <a:solidFill>
            <a:schemeClr val="bg1">
              <a:lumMod val="50000"/>
              <a:alpha val="89803"/>
            </a:schemeClr>
          </a:solidFill>
          <a:ln w="6350">
            <a:solidFill>
              <a:srgbClr val="3C3CB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CN" altLang="en-US" sz="1200" dirty="0"/>
              <a:t>采购部</a:t>
            </a:r>
            <a:endParaRPr lang="en-US" altLang="zh-CN" sz="1200" dirty="0"/>
          </a:p>
          <a:p>
            <a:pPr algn="ctr"/>
            <a:r>
              <a:rPr lang="zh-CN" altLang="en-US" sz="1200" dirty="0"/>
              <a:t>副部长</a:t>
            </a:r>
            <a:r>
              <a:rPr lang="en-US" altLang="zh-CN" sz="1200" dirty="0"/>
              <a:t>-</a:t>
            </a:r>
            <a:r>
              <a:rPr lang="zh-CN" altLang="en-US" sz="1200" dirty="0"/>
              <a:t>王某 ④</a:t>
            </a:r>
            <a:endParaRPr lang="en-US" altLang="zh-CN" sz="1200" dirty="0"/>
          </a:p>
          <a:p>
            <a:pPr algn="ctr"/>
            <a:r>
              <a:rPr lang="en-US" altLang="zh-CN" sz="1200" dirty="0"/>
              <a:t>R2</a:t>
            </a:r>
          </a:p>
        </p:txBody>
      </p:sp>
      <p:sp>
        <p:nvSpPr>
          <p:cNvPr id="22" name="AutoShape 58">
            <a:extLst>
              <a:ext uri="{FF2B5EF4-FFF2-40B4-BE49-F238E27FC236}">
                <a16:creationId xmlns:a16="http://schemas.microsoft.com/office/drawing/2014/main" id="{98F00463-A3FF-4B65-8CE3-6CCF54640813}"/>
              </a:ext>
            </a:extLst>
          </p:cNvPr>
          <p:cNvSpPr>
            <a:spLocks noChangeArrowheads="1"/>
          </p:cNvSpPr>
          <p:nvPr/>
        </p:nvSpPr>
        <p:spPr bwMode="gray">
          <a:xfrm>
            <a:off x="7958211" y="1857266"/>
            <a:ext cx="1439384" cy="641601"/>
          </a:xfrm>
          <a:prstGeom prst="roundRect">
            <a:avLst>
              <a:gd name="adj" fmla="val 16667"/>
            </a:avLst>
          </a:prstGeom>
          <a:solidFill>
            <a:schemeClr val="bg1">
              <a:lumMod val="50000"/>
              <a:alpha val="89803"/>
            </a:schemeClr>
          </a:solidFill>
          <a:ln w="6350">
            <a:solidFill>
              <a:srgbClr val="3C3CB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CN" altLang="en-US" sz="1200" dirty="0"/>
              <a:t>采购部</a:t>
            </a:r>
            <a:endParaRPr lang="en-US" altLang="zh-CN" sz="1200" dirty="0"/>
          </a:p>
          <a:p>
            <a:pPr algn="ctr"/>
            <a:r>
              <a:rPr lang="zh-CN" altLang="en-US" sz="1200" dirty="0"/>
              <a:t>部长</a:t>
            </a:r>
            <a:r>
              <a:rPr lang="en-US" altLang="zh-CN" sz="1200" dirty="0"/>
              <a:t>-</a:t>
            </a:r>
            <a:r>
              <a:rPr lang="zh-CN" altLang="en-US" sz="1200" dirty="0"/>
              <a:t>王某 ②</a:t>
            </a:r>
            <a:endParaRPr lang="en-US" altLang="zh-CN" sz="1200" dirty="0"/>
          </a:p>
          <a:p>
            <a:pPr algn="ctr"/>
            <a:r>
              <a:rPr lang="en-US" altLang="zh-CN" sz="1200" dirty="0"/>
              <a:t>R2</a:t>
            </a:r>
          </a:p>
        </p:txBody>
      </p:sp>
      <p:sp>
        <p:nvSpPr>
          <p:cNvPr id="23" name="AutoShape 59">
            <a:extLst>
              <a:ext uri="{FF2B5EF4-FFF2-40B4-BE49-F238E27FC236}">
                <a16:creationId xmlns:a16="http://schemas.microsoft.com/office/drawing/2014/main" id="{64C34A52-1EE9-4BBB-AE77-E15B55F46DBF}"/>
              </a:ext>
            </a:extLst>
          </p:cNvPr>
          <p:cNvSpPr>
            <a:spLocks noChangeArrowheads="1"/>
          </p:cNvSpPr>
          <p:nvPr/>
        </p:nvSpPr>
        <p:spPr bwMode="gray">
          <a:xfrm>
            <a:off x="5688042" y="421578"/>
            <a:ext cx="1439384" cy="641601"/>
          </a:xfrm>
          <a:prstGeom prst="roundRect">
            <a:avLst>
              <a:gd name="adj" fmla="val 16667"/>
            </a:avLst>
          </a:prstGeom>
          <a:solidFill>
            <a:schemeClr val="bg1">
              <a:lumMod val="50000"/>
              <a:alpha val="89803"/>
            </a:schemeClr>
          </a:solidFill>
          <a:ln w="6350">
            <a:solidFill>
              <a:srgbClr val="3C3CB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altLang="zh-CN" sz="1200" dirty="0"/>
              <a:t>CEO-</a:t>
            </a:r>
            <a:r>
              <a:rPr lang="zh-CN" altLang="en-US" sz="1200" dirty="0"/>
              <a:t>黄总 ①</a:t>
            </a:r>
            <a:endParaRPr lang="en-US" altLang="zh-CN" sz="1200" dirty="0"/>
          </a:p>
          <a:p>
            <a:pPr algn="ctr"/>
            <a:r>
              <a:rPr lang="en-US" altLang="zh-CN" sz="1200" dirty="0"/>
              <a:t>R2</a:t>
            </a:r>
          </a:p>
        </p:txBody>
      </p:sp>
      <p:sp>
        <p:nvSpPr>
          <p:cNvPr id="24" name="AutoShape 60">
            <a:extLst>
              <a:ext uri="{FF2B5EF4-FFF2-40B4-BE49-F238E27FC236}">
                <a16:creationId xmlns:a16="http://schemas.microsoft.com/office/drawing/2014/main" id="{F93E43DC-2ED2-4AFF-A808-CD5ADBA06ED1}"/>
              </a:ext>
            </a:extLst>
          </p:cNvPr>
          <p:cNvSpPr>
            <a:spLocks noChangeArrowheads="1"/>
          </p:cNvSpPr>
          <p:nvPr/>
        </p:nvSpPr>
        <p:spPr bwMode="gray">
          <a:xfrm>
            <a:off x="4418664" y="3123059"/>
            <a:ext cx="1450717" cy="641601"/>
          </a:xfrm>
          <a:prstGeom prst="roundRect">
            <a:avLst>
              <a:gd name="adj" fmla="val 16667"/>
            </a:avLst>
          </a:prstGeom>
          <a:solidFill>
            <a:schemeClr val="bg1">
              <a:lumMod val="50000"/>
              <a:alpha val="89803"/>
            </a:schemeClr>
          </a:solidFill>
          <a:ln w="6350">
            <a:solidFill>
              <a:srgbClr val="3C3CB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zh-CN" altLang="en-US" sz="1200" dirty="0"/>
              <a:t>生产部</a:t>
            </a:r>
            <a:endParaRPr lang="en-US" altLang="zh-CN" sz="1200" dirty="0"/>
          </a:p>
          <a:p>
            <a:pPr algn="ctr" eaLnBrk="1" hangingPunct="1"/>
            <a:r>
              <a:rPr lang="zh-CN" altLang="en-US" sz="1200" dirty="0"/>
              <a:t>主管</a:t>
            </a:r>
            <a:r>
              <a:rPr lang="en-US" altLang="zh-CN" sz="1200" dirty="0"/>
              <a:t>-</a:t>
            </a:r>
            <a:r>
              <a:rPr lang="zh-CN" altLang="en-US" sz="1200" dirty="0"/>
              <a:t>徐某 ③</a:t>
            </a:r>
            <a:endParaRPr lang="en-US" altLang="zh-CN" sz="1200" dirty="0"/>
          </a:p>
          <a:p>
            <a:pPr algn="ctr" eaLnBrk="1" hangingPunct="1"/>
            <a:r>
              <a:rPr lang="en-US" altLang="zh-CN" sz="1200" dirty="0"/>
              <a:t>R1</a:t>
            </a:r>
          </a:p>
        </p:txBody>
      </p:sp>
      <p:sp>
        <p:nvSpPr>
          <p:cNvPr id="25" name="AutoShape 61">
            <a:extLst>
              <a:ext uri="{FF2B5EF4-FFF2-40B4-BE49-F238E27FC236}">
                <a16:creationId xmlns:a16="http://schemas.microsoft.com/office/drawing/2014/main" id="{E7C01E29-A80E-44A4-ADFE-674B656504B4}"/>
              </a:ext>
            </a:extLst>
          </p:cNvPr>
          <p:cNvSpPr>
            <a:spLocks noChangeArrowheads="1"/>
          </p:cNvSpPr>
          <p:nvPr/>
        </p:nvSpPr>
        <p:spPr bwMode="gray">
          <a:xfrm>
            <a:off x="2786607" y="3123059"/>
            <a:ext cx="1450717" cy="641601"/>
          </a:xfrm>
          <a:prstGeom prst="roundRect">
            <a:avLst>
              <a:gd name="adj" fmla="val 16667"/>
            </a:avLst>
          </a:prstGeom>
          <a:solidFill>
            <a:srgbClr val="FFFFFF">
              <a:alpha val="89803"/>
            </a:srgbClr>
          </a:solidFill>
          <a:ln w="6350">
            <a:solidFill>
              <a:srgbClr val="3C3CB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zh-CN" altLang="en-US" sz="1200" dirty="0"/>
              <a:t>技术部</a:t>
            </a:r>
            <a:endParaRPr lang="en-US" altLang="zh-CN" sz="1200" dirty="0"/>
          </a:p>
          <a:p>
            <a:pPr algn="ctr" eaLnBrk="1" hangingPunct="1"/>
            <a:r>
              <a:rPr lang="zh-CN" altLang="en-US" sz="1200" dirty="0"/>
              <a:t>经理</a:t>
            </a:r>
            <a:r>
              <a:rPr lang="en-US" altLang="zh-CN" sz="1200" dirty="0"/>
              <a:t>-</a:t>
            </a:r>
            <a:r>
              <a:rPr lang="zh-CN" altLang="en-US" sz="1200" dirty="0"/>
              <a:t>唐某 ③</a:t>
            </a:r>
            <a:br>
              <a:rPr lang="en-US" altLang="zh-CN" sz="1200" dirty="0"/>
            </a:br>
            <a:r>
              <a:rPr lang="en-US" altLang="zh-CN" sz="1200" dirty="0"/>
              <a:t>R4</a:t>
            </a:r>
          </a:p>
        </p:txBody>
      </p:sp>
      <p:sp>
        <p:nvSpPr>
          <p:cNvPr id="26" name="AutoShape 62">
            <a:extLst>
              <a:ext uri="{FF2B5EF4-FFF2-40B4-BE49-F238E27FC236}">
                <a16:creationId xmlns:a16="http://schemas.microsoft.com/office/drawing/2014/main" id="{B37BACE4-8CC9-4E01-9DA1-38A6CBF032D9}"/>
              </a:ext>
            </a:extLst>
          </p:cNvPr>
          <p:cNvSpPr>
            <a:spLocks noChangeArrowheads="1"/>
          </p:cNvSpPr>
          <p:nvPr/>
        </p:nvSpPr>
        <p:spPr bwMode="gray">
          <a:xfrm>
            <a:off x="3602636" y="1862368"/>
            <a:ext cx="1450717" cy="643478"/>
          </a:xfrm>
          <a:prstGeom prst="roundRect">
            <a:avLst>
              <a:gd name="adj" fmla="val 16667"/>
            </a:avLst>
          </a:prstGeom>
          <a:solidFill>
            <a:srgbClr val="FFFFFF">
              <a:alpha val="89803"/>
            </a:srgbClr>
          </a:solidFill>
          <a:ln w="6350">
            <a:solidFill>
              <a:srgbClr val="3C3CB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zh-CN" altLang="en-US" sz="1200" dirty="0"/>
              <a:t>技术部</a:t>
            </a:r>
            <a:endParaRPr lang="en-US" altLang="zh-CN" sz="1200" dirty="0"/>
          </a:p>
          <a:p>
            <a:pPr algn="ctr" eaLnBrk="1" hangingPunct="1"/>
            <a:r>
              <a:rPr lang="zh-CN" altLang="en-US" sz="1200" dirty="0"/>
              <a:t>部长</a:t>
            </a:r>
            <a:r>
              <a:rPr lang="en-US" altLang="zh-CN" sz="1200" dirty="0"/>
              <a:t>-</a:t>
            </a:r>
            <a:r>
              <a:rPr lang="zh-CN" altLang="en-US" sz="1200" dirty="0"/>
              <a:t>李总②</a:t>
            </a:r>
            <a:endParaRPr lang="en-US" altLang="zh-CN" sz="1200" dirty="0"/>
          </a:p>
          <a:p>
            <a:pPr algn="ctr" eaLnBrk="1" hangingPunct="1"/>
            <a:r>
              <a:rPr lang="en-US" altLang="zh-CN" sz="1200" dirty="0"/>
              <a:t>R3</a:t>
            </a:r>
          </a:p>
        </p:txBody>
      </p:sp>
      <p:sp>
        <p:nvSpPr>
          <p:cNvPr id="27" name="AutoShape 63">
            <a:extLst>
              <a:ext uri="{FF2B5EF4-FFF2-40B4-BE49-F238E27FC236}">
                <a16:creationId xmlns:a16="http://schemas.microsoft.com/office/drawing/2014/main" id="{412EED8D-3406-4D01-A245-A437D4723B0F}"/>
              </a:ext>
            </a:extLst>
          </p:cNvPr>
          <p:cNvSpPr>
            <a:spLocks noChangeArrowheads="1"/>
          </p:cNvSpPr>
          <p:nvPr/>
        </p:nvSpPr>
        <p:spPr bwMode="gray">
          <a:xfrm>
            <a:off x="8770816" y="3123059"/>
            <a:ext cx="1439384" cy="641601"/>
          </a:xfrm>
          <a:prstGeom prst="roundRect">
            <a:avLst>
              <a:gd name="adj" fmla="val 16667"/>
            </a:avLst>
          </a:prstGeom>
          <a:solidFill>
            <a:schemeClr val="bg1">
              <a:lumMod val="50000"/>
              <a:alpha val="89803"/>
            </a:schemeClr>
          </a:solidFill>
          <a:ln w="6350">
            <a:solidFill>
              <a:srgbClr val="3C3CB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CN" altLang="en-US" sz="1200" dirty="0"/>
              <a:t>采购部</a:t>
            </a:r>
            <a:endParaRPr lang="en-US" altLang="zh-CN" sz="1200" dirty="0"/>
          </a:p>
          <a:p>
            <a:pPr algn="ctr"/>
            <a:r>
              <a:rPr lang="zh-CN" altLang="en-US" sz="1200" dirty="0"/>
              <a:t>经理</a:t>
            </a:r>
            <a:r>
              <a:rPr lang="en-US" altLang="zh-CN" sz="1200" dirty="0"/>
              <a:t>-</a:t>
            </a:r>
            <a:r>
              <a:rPr lang="zh-CN" altLang="en-US" sz="1200" dirty="0"/>
              <a:t>陈某某 ③</a:t>
            </a:r>
            <a:endParaRPr lang="en-US" altLang="zh-CN" sz="1200" dirty="0"/>
          </a:p>
          <a:p>
            <a:pPr algn="ctr"/>
            <a:r>
              <a:rPr lang="en-US" altLang="zh-CN" sz="1200" dirty="0"/>
              <a:t>R1</a:t>
            </a:r>
          </a:p>
        </p:txBody>
      </p:sp>
      <p:sp>
        <p:nvSpPr>
          <p:cNvPr id="29" name="AutoShape 65">
            <a:extLst>
              <a:ext uri="{FF2B5EF4-FFF2-40B4-BE49-F238E27FC236}">
                <a16:creationId xmlns:a16="http://schemas.microsoft.com/office/drawing/2014/main" id="{71A94252-70F4-4E8C-9D4E-C7F5A931F508}"/>
              </a:ext>
            </a:extLst>
          </p:cNvPr>
          <p:cNvSpPr>
            <a:spLocks noChangeArrowheads="1"/>
          </p:cNvSpPr>
          <p:nvPr/>
        </p:nvSpPr>
        <p:spPr bwMode="gray">
          <a:xfrm>
            <a:off x="4418664" y="4113603"/>
            <a:ext cx="1450717" cy="641601"/>
          </a:xfrm>
          <a:prstGeom prst="roundRect">
            <a:avLst>
              <a:gd name="adj" fmla="val 16667"/>
            </a:avLst>
          </a:prstGeom>
          <a:solidFill>
            <a:srgbClr val="FFFFFF">
              <a:alpha val="89803"/>
            </a:srgbClr>
          </a:solidFill>
          <a:ln w="6350">
            <a:solidFill>
              <a:srgbClr val="3C3CB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zh-CN" altLang="en-US" sz="1200" dirty="0"/>
              <a:t>生产部</a:t>
            </a:r>
            <a:endParaRPr lang="en-US" altLang="zh-CN" sz="1200" dirty="0"/>
          </a:p>
          <a:p>
            <a:pPr algn="ctr" eaLnBrk="1" hangingPunct="1"/>
            <a:r>
              <a:rPr lang="zh-CN" altLang="en-US" sz="1200" dirty="0"/>
              <a:t>小肖 ③</a:t>
            </a:r>
            <a:endParaRPr lang="en-US" altLang="zh-CN" sz="1200" dirty="0"/>
          </a:p>
          <a:p>
            <a:pPr algn="ctr" eaLnBrk="1" hangingPunct="1"/>
            <a:r>
              <a:rPr lang="en-US" altLang="zh-CN" sz="1200" dirty="0"/>
              <a:t>R3</a:t>
            </a:r>
          </a:p>
        </p:txBody>
      </p:sp>
      <p:sp>
        <p:nvSpPr>
          <p:cNvPr id="30" name="AutoShape 66">
            <a:extLst>
              <a:ext uri="{FF2B5EF4-FFF2-40B4-BE49-F238E27FC236}">
                <a16:creationId xmlns:a16="http://schemas.microsoft.com/office/drawing/2014/main" id="{D2C3C447-F64E-43A1-B876-AAA2920F34A5}"/>
              </a:ext>
            </a:extLst>
          </p:cNvPr>
          <p:cNvSpPr>
            <a:spLocks noChangeArrowheads="1"/>
          </p:cNvSpPr>
          <p:nvPr/>
        </p:nvSpPr>
        <p:spPr bwMode="gray">
          <a:xfrm>
            <a:off x="2786607" y="4113603"/>
            <a:ext cx="1450717" cy="641601"/>
          </a:xfrm>
          <a:prstGeom prst="roundRect">
            <a:avLst>
              <a:gd name="adj" fmla="val 16667"/>
            </a:avLst>
          </a:prstGeom>
          <a:solidFill>
            <a:srgbClr val="FFFFFF">
              <a:alpha val="89803"/>
            </a:srgbClr>
          </a:solidFill>
          <a:ln w="6350">
            <a:solidFill>
              <a:srgbClr val="3C3CB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zh-CN" altLang="en-US" sz="1200" dirty="0"/>
              <a:t>技术部</a:t>
            </a:r>
            <a:endParaRPr lang="en-US" altLang="zh-CN" sz="1200" dirty="0"/>
          </a:p>
          <a:p>
            <a:pPr algn="ctr" eaLnBrk="1" hangingPunct="1"/>
            <a:r>
              <a:rPr lang="zh-CN" altLang="en-US" sz="1200" dirty="0"/>
              <a:t>李工 ③</a:t>
            </a:r>
            <a:endParaRPr lang="en-US" altLang="zh-CN" sz="1200" dirty="0"/>
          </a:p>
          <a:p>
            <a:pPr algn="ctr" eaLnBrk="1" hangingPunct="1"/>
            <a:r>
              <a:rPr lang="en-US" altLang="zh-CN" sz="1200" dirty="0"/>
              <a:t>R4</a:t>
            </a:r>
          </a:p>
        </p:txBody>
      </p:sp>
      <p:sp>
        <p:nvSpPr>
          <p:cNvPr id="32" name="AutoShape 68">
            <a:extLst>
              <a:ext uri="{FF2B5EF4-FFF2-40B4-BE49-F238E27FC236}">
                <a16:creationId xmlns:a16="http://schemas.microsoft.com/office/drawing/2014/main" id="{27FF726A-C876-486B-A34A-5774A8B79343}"/>
              </a:ext>
            </a:extLst>
          </p:cNvPr>
          <p:cNvSpPr>
            <a:spLocks noChangeArrowheads="1"/>
          </p:cNvSpPr>
          <p:nvPr/>
        </p:nvSpPr>
        <p:spPr bwMode="gray">
          <a:xfrm>
            <a:off x="8770816" y="4113603"/>
            <a:ext cx="1439384" cy="641601"/>
          </a:xfrm>
          <a:prstGeom prst="roundRect">
            <a:avLst>
              <a:gd name="adj" fmla="val 16667"/>
            </a:avLst>
          </a:prstGeom>
          <a:solidFill>
            <a:srgbClr val="FFFFFF">
              <a:alpha val="89803"/>
            </a:srgbClr>
          </a:solidFill>
          <a:ln w="635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zh-CN" altLang="en-US" sz="1200" dirty="0"/>
              <a:t>采购部</a:t>
            </a:r>
            <a:endParaRPr lang="en-US" altLang="zh-CN" sz="1200" dirty="0"/>
          </a:p>
          <a:p>
            <a:pPr algn="ctr" eaLnBrk="1" hangingPunct="1"/>
            <a:r>
              <a:rPr lang="zh-CN" altLang="en-US" sz="1200" dirty="0"/>
              <a:t>采购</a:t>
            </a:r>
            <a:r>
              <a:rPr lang="en-US" altLang="zh-CN" sz="1200" dirty="0"/>
              <a:t>-</a:t>
            </a:r>
            <a:r>
              <a:rPr lang="zh-CN" altLang="en-US" sz="1200" dirty="0"/>
              <a:t>小韩 ③</a:t>
            </a:r>
            <a:endParaRPr lang="en-US" altLang="zh-CN" sz="1200" dirty="0"/>
          </a:p>
          <a:p>
            <a:pPr algn="ctr" eaLnBrk="1" hangingPunct="1"/>
            <a:r>
              <a:rPr lang="en-US" altLang="zh-CN" sz="1200" dirty="0"/>
              <a:t>R4</a:t>
            </a:r>
          </a:p>
        </p:txBody>
      </p:sp>
      <p:sp>
        <p:nvSpPr>
          <p:cNvPr id="37" name="AutoShape 73">
            <a:extLst>
              <a:ext uri="{FF2B5EF4-FFF2-40B4-BE49-F238E27FC236}">
                <a16:creationId xmlns:a16="http://schemas.microsoft.com/office/drawing/2014/main" id="{04705DED-2370-4AC7-8F3C-AAF5BE1F7096}"/>
              </a:ext>
            </a:extLst>
          </p:cNvPr>
          <p:cNvSpPr>
            <a:spLocks noChangeArrowheads="1"/>
          </p:cNvSpPr>
          <p:nvPr/>
        </p:nvSpPr>
        <p:spPr bwMode="gray">
          <a:xfrm>
            <a:off x="10210200" y="1847509"/>
            <a:ext cx="1450717" cy="643478"/>
          </a:xfrm>
          <a:prstGeom prst="roundRect">
            <a:avLst>
              <a:gd name="adj" fmla="val 16667"/>
            </a:avLst>
          </a:prstGeom>
          <a:solidFill>
            <a:srgbClr val="FFFFFF">
              <a:alpha val="89803"/>
            </a:srgbClr>
          </a:solidFill>
          <a:ln w="12700">
            <a:solidFill>
              <a:srgbClr val="FF0000"/>
            </a:solidFill>
            <a:prstDash val="dash"/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zh-CN" altLang="en-US" sz="1200" dirty="0"/>
          </a:p>
        </p:txBody>
      </p:sp>
      <p:cxnSp>
        <p:nvCxnSpPr>
          <p:cNvPr id="42" name="直接连接符 41">
            <a:extLst>
              <a:ext uri="{FF2B5EF4-FFF2-40B4-BE49-F238E27FC236}">
                <a16:creationId xmlns:a16="http://schemas.microsoft.com/office/drawing/2014/main" id="{3C9CABE9-41DB-4771-BC6B-87E79EFC107F}"/>
              </a:ext>
            </a:extLst>
          </p:cNvPr>
          <p:cNvCxnSpPr>
            <a:stCxn id="26" idx="2"/>
            <a:endCxn id="25" idx="0"/>
          </p:cNvCxnSpPr>
          <p:nvPr/>
        </p:nvCxnSpPr>
        <p:spPr>
          <a:xfrm rot="5400000">
            <a:off x="3611374" y="2406438"/>
            <a:ext cx="617213" cy="816029"/>
          </a:xfrm>
          <a:prstGeom prst="bentConnector3">
            <a:avLst>
              <a:gd name="adj1" fmla="val 50000"/>
            </a:avLst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接连接符 41">
            <a:extLst>
              <a:ext uri="{FF2B5EF4-FFF2-40B4-BE49-F238E27FC236}">
                <a16:creationId xmlns:a16="http://schemas.microsoft.com/office/drawing/2014/main" id="{22D98E55-1A16-4C5B-B862-843A41198C80}"/>
              </a:ext>
            </a:extLst>
          </p:cNvPr>
          <p:cNvCxnSpPr>
            <a:cxnSpLocks/>
            <a:stCxn id="26" idx="2"/>
            <a:endCxn id="24" idx="0"/>
          </p:cNvCxnSpPr>
          <p:nvPr/>
        </p:nvCxnSpPr>
        <p:spPr>
          <a:xfrm rot="16200000" flipH="1">
            <a:off x="4427402" y="2406437"/>
            <a:ext cx="617213" cy="816029"/>
          </a:xfrm>
          <a:prstGeom prst="bentConnector3">
            <a:avLst>
              <a:gd name="adj1" fmla="val 50000"/>
            </a:avLst>
          </a:prstGeom>
          <a:ln w="190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6" name="直接连接符 41">
            <a:extLst>
              <a:ext uri="{FF2B5EF4-FFF2-40B4-BE49-F238E27FC236}">
                <a16:creationId xmlns:a16="http://schemas.microsoft.com/office/drawing/2014/main" id="{729FECEB-9AB1-4CEE-9B6B-36CADA09D35B}"/>
              </a:ext>
            </a:extLst>
          </p:cNvPr>
          <p:cNvCxnSpPr>
            <a:cxnSpLocks/>
            <a:stCxn id="23" idx="2"/>
            <a:endCxn id="26" idx="0"/>
          </p:cNvCxnSpPr>
          <p:nvPr/>
        </p:nvCxnSpPr>
        <p:spPr>
          <a:xfrm rot="5400000">
            <a:off x="4968270" y="422904"/>
            <a:ext cx="799188" cy="2079740"/>
          </a:xfrm>
          <a:prstGeom prst="bentConnector3">
            <a:avLst>
              <a:gd name="adj1" fmla="val 50000"/>
            </a:avLst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接连接符 41">
            <a:extLst>
              <a:ext uri="{FF2B5EF4-FFF2-40B4-BE49-F238E27FC236}">
                <a16:creationId xmlns:a16="http://schemas.microsoft.com/office/drawing/2014/main" id="{97652966-7DA9-42B6-BB78-AFA179B8DD6A}"/>
              </a:ext>
            </a:extLst>
          </p:cNvPr>
          <p:cNvCxnSpPr>
            <a:cxnSpLocks/>
            <a:stCxn id="25" idx="2"/>
            <a:endCxn id="30" idx="0"/>
          </p:cNvCxnSpPr>
          <p:nvPr/>
        </p:nvCxnSpPr>
        <p:spPr>
          <a:xfrm>
            <a:off x="3511965" y="3764660"/>
            <a:ext cx="0" cy="348942"/>
          </a:xfrm>
          <a:prstGeom prst="straightConnector1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直接连接符 41">
            <a:extLst>
              <a:ext uri="{FF2B5EF4-FFF2-40B4-BE49-F238E27FC236}">
                <a16:creationId xmlns:a16="http://schemas.microsoft.com/office/drawing/2014/main" id="{355B5B7E-B5F6-47A4-823A-0BD6C9BAEC8D}"/>
              </a:ext>
            </a:extLst>
          </p:cNvPr>
          <p:cNvCxnSpPr>
            <a:cxnSpLocks/>
            <a:stCxn id="24" idx="2"/>
            <a:endCxn id="29" idx="0"/>
          </p:cNvCxnSpPr>
          <p:nvPr/>
        </p:nvCxnSpPr>
        <p:spPr>
          <a:xfrm>
            <a:off x="5144023" y="3764660"/>
            <a:ext cx="0" cy="348942"/>
          </a:xfrm>
          <a:prstGeom prst="straightConnector1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接连接符 41">
            <a:extLst>
              <a:ext uri="{FF2B5EF4-FFF2-40B4-BE49-F238E27FC236}">
                <a16:creationId xmlns:a16="http://schemas.microsoft.com/office/drawing/2014/main" id="{5089F4F7-8446-41F0-84DA-76D083724406}"/>
              </a:ext>
            </a:extLst>
          </p:cNvPr>
          <p:cNvCxnSpPr>
            <a:cxnSpLocks/>
            <a:stCxn id="22" idx="2"/>
            <a:endCxn id="21" idx="0"/>
          </p:cNvCxnSpPr>
          <p:nvPr/>
        </p:nvCxnSpPr>
        <p:spPr>
          <a:xfrm rot="5400000">
            <a:off x="7956082" y="2401237"/>
            <a:ext cx="624191" cy="819452"/>
          </a:xfrm>
          <a:prstGeom prst="bentConnector3">
            <a:avLst>
              <a:gd name="adj1" fmla="val 50000"/>
            </a:avLst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直接连接符 41">
            <a:extLst>
              <a:ext uri="{FF2B5EF4-FFF2-40B4-BE49-F238E27FC236}">
                <a16:creationId xmlns:a16="http://schemas.microsoft.com/office/drawing/2014/main" id="{A53B55EF-A89D-484F-955D-545645031B4F}"/>
              </a:ext>
            </a:extLst>
          </p:cNvPr>
          <p:cNvCxnSpPr>
            <a:cxnSpLocks/>
            <a:stCxn id="22" idx="2"/>
            <a:endCxn id="27" idx="0"/>
          </p:cNvCxnSpPr>
          <p:nvPr/>
        </p:nvCxnSpPr>
        <p:spPr>
          <a:xfrm rot="16200000" flipH="1">
            <a:off x="8772110" y="2404660"/>
            <a:ext cx="624191" cy="812605"/>
          </a:xfrm>
          <a:prstGeom prst="bentConnector3">
            <a:avLst>
              <a:gd name="adj1" fmla="val 50000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直接连接符 41">
            <a:extLst>
              <a:ext uri="{FF2B5EF4-FFF2-40B4-BE49-F238E27FC236}">
                <a16:creationId xmlns:a16="http://schemas.microsoft.com/office/drawing/2014/main" id="{85162A5F-955C-411E-9776-350C2D093692}"/>
              </a:ext>
            </a:extLst>
          </p:cNvPr>
          <p:cNvCxnSpPr>
            <a:cxnSpLocks/>
            <a:stCxn id="27" idx="2"/>
            <a:endCxn id="32" idx="0"/>
          </p:cNvCxnSpPr>
          <p:nvPr/>
        </p:nvCxnSpPr>
        <p:spPr>
          <a:xfrm>
            <a:off x="9490508" y="3764660"/>
            <a:ext cx="0" cy="348942"/>
          </a:xfrm>
          <a:prstGeom prst="straightConnector1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AutoShape 58">
            <a:extLst>
              <a:ext uri="{FF2B5EF4-FFF2-40B4-BE49-F238E27FC236}">
                <a16:creationId xmlns:a16="http://schemas.microsoft.com/office/drawing/2014/main" id="{AD9A1045-1401-4D77-B9F4-A8809D9CF751}"/>
              </a:ext>
            </a:extLst>
          </p:cNvPr>
          <p:cNvSpPr>
            <a:spLocks noChangeArrowheads="1"/>
          </p:cNvSpPr>
          <p:nvPr/>
        </p:nvSpPr>
        <p:spPr bwMode="gray">
          <a:xfrm>
            <a:off x="5367864" y="1857266"/>
            <a:ext cx="1439384" cy="641601"/>
          </a:xfrm>
          <a:prstGeom prst="roundRect">
            <a:avLst>
              <a:gd name="adj" fmla="val 16667"/>
            </a:avLst>
          </a:prstGeom>
          <a:solidFill>
            <a:srgbClr val="FFFFFF">
              <a:alpha val="89803"/>
            </a:srgbClr>
          </a:solidFill>
          <a:ln w="6350">
            <a:solidFill>
              <a:schemeClr val="accent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zh-CN" altLang="en-US" sz="1200" dirty="0"/>
              <a:t>运维部</a:t>
            </a:r>
            <a:endParaRPr lang="en-US" altLang="zh-CN" sz="1200" dirty="0"/>
          </a:p>
          <a:p>
            <a:pPr algn="ctr" eaLnBrk="1" hangingPunct="1"/>
            <a:r>
              <a:rPr lang="zh-CN" altLang="en-US" sz="1200" dirty="0"/>
              <a:t>部长</a:t>
            </a:r>
            <a:r>
              <a:rPr lang="en-US" altLang="zh-CN" sz="1200" dirty="0"/>
              <a:t>-</a:t>
            </a:r>
            <a:r>
              <a:rPr lang="zh-CN" altLang="en-US" sz="1200" dirty="0"/>
              <a:t>黄某 ④</a:t>
            </a:r>
            <a:endParaRPr lang="en-US" altLang="zh-CN" sz="1200" dirty="0"/>
          </a:p>
          <a:p>
            <a:pPr algn="ctr" eaLnBrk="1" hangingPunct="1"/>
            <a:r>
              <a:rPr lang="en-US" altLang="zh-CN" sz="1200" dirty="0"/>
              <a:t>R3</a:t>
            </a:r>
          </a:p>
        </p:txBody>
      </p:sp>
      <p:cxnSp>
        <p:nvCxnSpPr>
          <p:cNvPr id="84" name="直接连接符 41">
            <a:extLst>
              <a:ext uri="{FF2B5EF4-FFF2-40B4-BE49-F238E27FC236}">
                <a16:creationId xmlns:a16="http://schemas.microsoft.com/office/drawing/2014/main" id="{D930698B-5F97-467F-933A-83961B2B20D7}"/>
              </a:ext>
            </a:extLst>
          </p:cNvPr>
          <p:cNvCxnSpPr>
            <a:cxnSpLocks/>
            <a:stCxn id="23" idx="2"/>
            <a:endCxn id="83" idx="0"/>
          </p:cNvCxnSpPr>
          <p:nvPr/>
        </p:nvCxnSpPr>
        <p:spPr>
          <a:xfrm rot="5400000">
            <a:off x="5850602" y="1300133"/>
            <a:ext cx="794087" cy="320178"/>
          </a:xfrm>
          <a:prstGeom prst="bentConnector3">
            <a:avLst>
              <a:gd name="adj1" fmla="val 50000"/>
            </a:avLst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组合 18">
            <a:extLst>
              <a:ext uri="{FF2B5EF4-FFF2-40B4-BE49-F238E27FC236}">
                <a16:creationId xmlns:a16="http://schemas.microsoft.com/office/drawing/2014/main" id="{7ACCE20C-620D-4269-B471-85C718FE94E7}"/>
              </a:ext>
            </a:extLst>
          </p:cNvPr>
          <p:cNvGrpSpPr/>
          <p:nvPr/>
        </p:nvGrpSpPr>
        <p:grpSpPr>
          <a:xfrm>
            <a:off x="0" y="5226874"/>
            <a:ext cx="12192000" cy="1195078"/>
            <a:chOff x="0" y="5531672"/>
            <a:chExt cx="12192000" cy="1195078"/>
          </a:xfrm>
        </p:grpSpPr>
        <p:sp>
          <p:nvSpPr>
            <p:cNvPr id="18" name="矩形 17">
              <a:extLst>
                <a:ext uri="{FF2B5EF4-FFF2-40B4-BE49-F238E27FC236}">
                  <a16:creationId xmlns:a16="http://schemas.microsoft.com/office/drawing/2014/main" id="{844E3E9B-8AA0-464B-A2C7-7ECFD2DA0568}"/>
                </a:ext>
              </a:extLst>
            </p:cNvPr>
            <p:cNvSpPr/>
            <p:nvPr/>
          </p:nvSpPr>
          <p:spPr>
            <a:xfrm>
              <a:off x="0" y="5537322"/>
              <a:ext cx="12192000" cy="118942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7" name="矩形 86">
              <a:extLst>
                <a:ext uri="{FF2B5EF4-FFF2-40B4-BE49-F238E27FC236}">
                  <a16:creationId xmlns:a16="http://schemas.microsoft.com/office/drawing/2014/main" id="{51D5BC8E-5B80-461D-BAE0-9B0CC2841F07}"/>
                </a:ext>
              </a:extLst>
            </p:cNvPr>
            <p:cNvSpPr/>
            <p:nvPr/>
          </p:nvSpPr>
          <p:spPr>
            <a:xfrm>
              <a:off x="7064969" y="5555403"/>
              <a:ext cx="1210000" cy="99392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CN" altLang="en-US" sz="800" b="1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数字含义</a:t>
              </a:r>
              <a:endParaRPr lang="en-US" altLang="zh-CN" sz="8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8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①</a:t>
              </a:r>
              <a:r>
                <a:rPr kumimoji="0" lang="en-US" altLang="zh-CN" sz="8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-</a:t>
              </a:r>
              <a:r>
                <a:rPr kumimoji="0" lang="zh-CN" altLang="en-US" sz="8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决策批准者</a:t>
              </a:r>
              <a:endParaRPr kumimoji="0" lang="en-US" altLang="zh-CN" sz="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8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②</a:t>
              </a:r>
              <a:r>
                <a:rPr kumimoji="0" lang="en-US" altLang="zh-CN" sz="8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-</a:t>
              </a:r>
              <a:r>
                <a:rPr kumimoji="0" lang="zh-CN" altLang="en-US" sz="8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决策者</a:t>
              </a:r>
              <a:endParaRPr kumimoji="0" lang="en-US" altLang="zh-CN" sz="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8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③</a:t>
              </a:r>
              <a:r>
                <a:rPr kumimoji="0" lang="en-US" altLang="zh-CN" sz="8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-</a:t>
              </a:r>
              <a:r>
                <a:rPr lang="zh-CN" altLang="en-US" sz="800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决策支撑者</a:t>
              </a:r>
              <a:endParaRPr kumimoji="0" lang="en-US" altLang="zh-CN" sz="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8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④</a:t>
              </a:r>
              <a:r>
                <a:rPr kumimoji="0" lang="en-US" altLang="zh-CN" sz="8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-</a:t>
              </a:r>
              <a:r>
                <a:rPr kumimoji="0" lang="zh-CN" altLang="en-US" sz="8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决策影响者</a:t>
              </a: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grpSp>
          <p:nvGrpSpPr>
            <p:cNvPr id="17" name="组合 16">
              <a:extLst>
                <a:ext uri="{FF2B5EF4-FFF2-40B4-BE49-F238E27FC236}">
                  <a16:creationId xmlns:a16="http://schemas.microsoft.com/office/drawing/2014/main" id="{5938B137-639D-4187-84E3-37E29E1855DF}"/>
                </a:ext>
              </a:extLst>
            </p:cNvPr>
            <p:cNvGrpSpPr/>
            <p:nvPr/>
          </p:nvGrpSpPr>
          <p:grpSpPr>
            <a:xfrm>
              <a:off x="346971" y="5687464"/>
              <a:ext cx="6329988" cy="856311"/>
              <a:chOff x="1818762" y="5668140"/>
              <a:chExt cx="6329988" cy="856311"/>
            </a:xfrm>
          </p:grpSpPr>
          <p:grpSp>
            <p:nvGrpSpPr>
              <p:cNvPr id="14" name="组合 13">
                <a:extLst>
                  <a:ext uri="{FF2B5EF4-FFF2-40B4-BE49-F238E27FC236}">
                    <a16:creationId xmlns:a16="http://schemas.microsoft.com/office/drawing/2014/main" id="{CD487B47-3904-4D60-907F-72EA87D9D2E8}"/>
                  </a:ext>
                </a:extLst>
              </p:cNvPr>
              <p:cNvGrpSpPr/>
              <p:nvPr/>
            </p:nvGrpSpPr>
            <p:grpSpPr>
              <a:xfrm>
                <a:off x="1818762" y="5668140"/>
                <a:ext cx="969961" cy="740781"/>
                <a:chOff x="1976467" y="5477107"/>
                <a:chExt cx="969961" cy="740781"/>
              </a:xfrm>
            </p:grpSpPr>
            <p:sp>
              <p:nvSpPr>
                <p:cNvPr id="33" name="AutoShape 62">
                  <a:extLst>
                    <a:ext uri="{FF2B5EF4-FFF2-40B4-BE49-F238E27FC236}">
                      <a16:creationId xmlns:a16="http://schemas.microsoft.com/office/drawing/2014/main" id="{28680648-3221-4D47-9EE2-7325D9A5360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gray">
                <a:xfrm>
                  <a:off x="1976467" y="5477107"/>
                  <a:ext cx="858175" cy="380651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FFFFFF">
                    <a:alpha val="89803"/>
                  </a:srgbClr>
                </a:solidFill>
                <a:ln w="6350">
                  <a:solidFill>
                    <a:srgbClr val="3C3CB6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eaLnBrk="1" hangingPunct="1"/>
                  <a:endParaRPr lang="en-US" altLang="zh-CN" sz="700" dirty="0"/>
                </a:p>
              </p:txBody>
            </p:sp>
            <p:sp>
              <p:nvSpPr>
                <p:cNvPr id="3" name="文本框 2">
                  <a:extLst>
                    <a:ext uri="{FF2B5EF4-FFF2-40B4-BE49-F238E27FC236}">
                      <a16:creationId xmlns:a16="http://schemas.microsoft.com/office/drawing/2014/main" id="{F801A1FF-5BFB-4042-8288-5AAFA0F5F066}"/>
                    </a:ext>
                  </a:extLst>
                </p:cNvPr>
                <p:cNvSpPr txBox="1"/>
                <p:nvPr/>
              </p:nvSpPr>
              <p:spPr>
                <a:xfrm>
                  <a:off x="1976467" y="6002444"/>
                  <a:ext cx="969961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zh-CN" altLang="en-US" sz="800" b="1" dirty="0"/>
                    <a:t>蓝色框</a:t>
                  </a:r>
                  <a:r>
                    <a:rPr lang="zh-CN" altLang="en-US" sz="800" dirty="0"/>
                    <a:t>：技术链</a:t>
                  </a:r>
                </a:p>
              </p:txBody>
            </p:sp>
          </p:grpSp>
          <p:grpSp>
            <p:nvGrpSpPr>
              <p:cNvPr id="13" name="组合 12">
                <a:extLst>
                  <a:ext uri="{FF2B5EF4-FFF2-40B4-BE49-F238E27FC236}">
                    <a16:creationId xmlns:a16="http://schemas.microsoft.com/office/drawing/2014/main" id="{4C548707-6A62-4793-BAD7-3D8C91072046}"/>
                  </a:ext>
                </a:extLst>
              </p:cNvPr>
              <p:cNvGrpSpPr/>
              <p:nvPr/>
            </p:nvGrpSpPr>
            <p:grpSpPr>
              <a:xfrm>
                <a:off x="3009801" y="5675720"/>
                <a:ext cx="985170" cy="733201"/>
                <a:chOff x="3347155" y="5478217"/>
                <a:chExt cx="985170" cy="733201"/>
              </a:xfrm>
            </p:grpSpPr>
            <p:sp>
              <p:nvSpPr>
                <p:cNvPr id="34" name="AutoShape 58">
                  <a:extLst>
                    <a:ext uri="{FF2B5EF4-FFF2-40B4-BE49-F238E27FC236}">
                      <a16:creationId xmlns:a16="http://schemas.microsoft.com/office/drawing/2014/main" id="{F5E28705-8E86-478B-9529-C6EA833A2F9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gray">
                <a:xfrm>
                  <a:off x="3361214" y="5478217"/>
                  <a:ext cx="851472" cy="379541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FFFFFF">
                    <a:alpha val="89803"/>
                  </a:srgbClr>
                </a:solidFill>
                <a:ln w="6350">
                  <a:solidFill>
                    <a:srgbClr val="FF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eaLnBrk="1" hangingPunct="1"/>
                  <a:endParaRPr lang="en-US" altLang="zh-CN" sz="700" dirty="0"/>
                </a:p>
              </p:txBody>
            </p:sp>
            <p:sp>
              <p:nvSpPr>
                <p:cNvPr id="35" name="文本框 34">
                  <a:extLst>
                    <a:ext uri="{FF2B5EF4-FFF2-40B4-BE49-F238E27FC236}">
                      <a16:creationId xmlns:a16="http://schemas.microsoft.com/office/drawing/2014/main" id="{B53BE07E-413D-4655-B8A3-AEB8BA4B62A1}"/>
                    </a:ext>
                  </a:extLst>
                </p:cNvPr>
                <p:cNvSpPr txBox="1"/>
                <p:nvPr/>
              </p:nvSpPr>
              <p:spPr>
                <a:xfrm>
                  <a:off x="3347155" y="5995974"/>
                  <a:ext cx="985170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zh-CN" altLang="en-US" sz="800" b="1" dirty="0"/>
                    <a:t>红色框</a:t>
                  </a:r>
                  <a:r>
                    <a:rPr lang="zh-CN" altLang="en-US" sz="800" dirty="0"/>
                    <a:t>：商务链</a:t>
                  </a:r>
                </a:p>
              </p:txBody>
            </p:sp>
          </p:grpSp>
          <p:grpSp>
            <p:nvGrpSpPr>
              <p:cNvPr id="12" name="组合 11">
                <a:extLst>
                  <a:ext uri="{FF2B5EF4-FFF2-40B4-BE49-F238E27FC236}">
                    <a16:creationId xmlns:a16="http://schemas.microsoft.com/office/drawing/2014/main" id="{882F343D-4DEB-42A1-BD43-F70EAA9CBE0A}"/>
                  </a:ext>
                </a:extLst>
              </p:cNvPr>
              <p:cNvGrpSpPr/>
              <p:nvPr/>
            </p:nvGrpSpPr>
            <p:grpSpPr>
              <a:xfrm>
                <a:off x="6440235" y="5706789"/>
                <a:ext cx="1708515" cy="817662"/>
                <a:chOff x="4569960" y="5432794"/>
                <a:chExt cx="1708515" cy="817662"/>
              </a:xfrm>
            </p:grpSpPr>
            <p:grpSp>
              <p:nvGrpSpPr>
                <p:cNvPr id="11" name="组合 10">
                  <a:extLst>
                    <a:ext uri="{FF2B5EF4-FFF2-40B4-BE49-F238E27FC236}">
                      <a16:creationId xmlns:a16="http://schemas.microsoft.com/office/drawing/2014/main" id="{C2F43879-0C1D-4E03-9521-7605CA907490}"/>
                    </a:ext>
                  </a:extLst>
                </p:cNvPr>
                <p:cNvGrpSpPr/>
                <p:nvPr/>
              </p:nvGrpSpPr>
              <p:grpSpPr>
                <a:xfrm>
                  <a:off x="5100054" y="5432794"/>
                  <a:ext cx="533794" cy="201992"/>
                  <a:chOff x="4833157" y="5431504"/>
                  <a:chExt cx="533794" cy="201992"/>
                </a:xfrm>
              </p:grpSpPr>
              <p:cxnSp>
                <p:nvCxnSpPr>
                  <p:cNvPr id="5" name="直接连接符 4">
                    <a:extLst>
                      <a:ext uri="{FF2B5EF4-FFF2-40B4-BE49-F238E27FC236}">
                        <a16:creationId xmlns:a16="http://schemas.microsoft.com/office/drawing/2014/main" id="{D388BF31-D0E6-4464-B30E-4E5118F82A86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4833157" y="5431504"/>
                    <a:ext cx="533794" cy="1"/>
                  </a:xfrm>
                  <a:prstGeom prst="line">
                    <a:avLst/>
                  </a:prstGeom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6" name="直接连接符 35">
                    <a:extLst>
                      <a:ext uri="{FF2B5EF4-FFF2-40B4-BE49-F238E27FC236}">
                        <a16:creationId xmlns:a16="http://schemas.microsoft.com/office/drawing/2014/main" id="{D17B8BEF-B195-403D-AC54-5C5E1C85F4A7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4833157" y="5633495"/>
                    <a:ext cx="533794" cy="1"/>
                  </a:xfrm>
                  <a:prstGeom prst="line">
                    <a:avLst/>
                  </a:prstGeom>
                  <a:ln w="28575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38" name="文本框 37">
                  <a:extLst>
                    <a:ext uri="{FF2B5EF4-FFF2-40B4-BE49-F238E27FC236}">
                      <a16:creationId xmlns:a16="http://schemas.microsoft.com/office/drawing/2014/main" id="{D1F7434E-E1FB-4F7E-A96A-D7A8AACF60FC}"/>
                    </a:ext>
                  </a:extLst>
                </p:cNvPr>
                <p:cNvSpPr txBox="1"/>
                <p:nvPr/>
              </p:nvSpPr>
              <p:spPr>
                <a:xfrm>
                  <a:off x="4569960" y="5911902"/>
                  <a:ext cx="1708515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zh-CN" altLang="en-US" sz="800" b="1" dirty="0"/>
                    <a:t>连接线</a:t>
                  </a:r>
                  <a:r>
                    <a:rPr lang="zh-CN" altLang="en-US" sz="800" dirty="0"/>
                    <a:t>：决策信息间的支撑关系</a:t>
                  </a:r>
                  <a:endParaRPr lang="en-US" altLang="zh-CN" sz="800" dirty="0"/>
                </a:p>
                <a:p>
                  <a:pPr algn="ctr"/>
                  <a:r>
                    <a:rPr lang="zh-CN" altLang="en-US" sz="800" dirty="0"/>
                    <a:t>   越粗，权重越大</a:t>
                  </a:r>
                </a:p>
              </p:txBody>
            </p:sp>
          </p:grpSp>
          <p:grpSp>
            <p:nvGrpSpPr>
              <p:cNvPr id="15" name="组合 14">
                <a:extLst>
                  <a:ext uri="{FF2B5EF4-FFF2-40B4-BE49-F238E27FC236}">
                    <a16:creationId xmlns:a16="http://schemas.microsoft.com/office/drawing/2014/main" id="{EB6B4744-1024-41D3-97D7-863B09C39138}"/>
                  </a:ext>
                </a:extLst>
              </p:cNvPr>
              <p:cNvGrpSpPr/>
              <p:nvPr/>
            </p:nvGrpSpPr>
            <p:grpSpPr>
              <a:xfrm>
                <a:off x="4038911" y="5668140"/>
                <a:ext cx="1210000" cy="740781"/>
                <a:chOff x="6407118" y="5477107"/>
                <a:chExt cx="1210000" cy="740781"/>
              </a:xfrm>
            </p:grpSpPr>
            <p:sp>
              <p:nvSpPr>
                <p:cNvPr id="41" name="AutoShape 73">
                  <a:extLst>
                    <a:ext uri="{FF2B5EF4-FFF2-40B4-BE49-F238E27FC236}">
                      <a16:creationId xmlns:a16="http://schemas.microsoft.com/office/drawing/2014/main" id="{3C19BB22-E09D-4ECD-AF7A-65F452C2866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gray">
                <a:xfrm>
                  <a:off x="6509883" y="5477107"/>
                  <a:ext cx="858175" cy="380651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FFFFFF">
                    <a:alpha val="89803"/>
                  </a:srgbClr>
                </a:solidFill>
                <a:ln w="12700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eaLnBrk="1" hangingPunct="1"/>
                  <a:endParaRPr lang="zh-CN" altLang="en-US" sz="800" dirty="0"/>
                </a:p>
              </p:txBody>
            </p:sp>
            <p:sp>
              <p:nvSpPr>
                <p:cNvPr id="44" name="文本框 43">
                  <a:extLst>
                    <a:ext uri="{FF2B5EF4-FFF2-40B4-BE49-F238E27FC236}">
                      <a16:creationId xmlns:a16="http://schemas.microsoft.com/office/drawing/2014/main" id="{BE3EFAB2-7377-42AD-958A-1B48809E5E54}"/>
                    </a:ext>
                  </a:extLst>
                </p:cNvPr>
                <p:cNvSpPr txBox="1"/>
                <p:nvPr/>
              </p:nvSpPr>
              <p:spPr>
                <a:xfrm>
                  <a:off x="6407118" y="6002444"/>
                  <a:ext cx="1210000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zh-CN" altLang="en-US" sz="800" b="1" dirty="0"/>
                    <a:t>虚线框</a:t>
                  </a:r>
                  <a:r>
                    <a:rPr lang="zh-CN" altLang="en-US" sz="800" dirty="0"/>
                    <a:t>：未知的角色</a:t>
                  </a:r>
                </a:p>
              </p:txBody>
            </p:sp>
          </p:grpSp>
          <p:grpSp>
            <p:nvGrpSpPr>
              <p:cNvPr id="16" name="组合 15">
                <a:extLst>
                  <a:ext uri="{FF2B5EF4-FFF2-40B4-BE49-F238E27FC236}">
                    <a16:creationId xmlns:a16="http://schemas.microsoft.com/office/drawing/2014/main" id="{7583B163-EECA-42CE-9499-0127B10A3B9D}"/>
                  </a:ext>
                </a:extLst>
              </p:cNvPr>
              <p:cNvGrpSpPr/>
              <p:nvPr/>
            </p:nvGrpSpPr>
            <p:grpSpPr>
              <a:xfrm>
                <a:off x="5233987" y="5840327"/>
                <a:ext cx="1209999" cy="561014"/>
                <a:chOff x="7929909" y="5656874"/>
                <a:chExt cx="1209999" cy="561014"/>
              </a:xfrm>
            </p:grpSpPr>
            <p:cxnSp>
              <p:nvCxnSpPr>
                <p:cNvPr id="7" name="直接箭头连接符 6">
                  <a:extLst>
                    <a:ext uri="{FF2B5EF4-FFF2-40B4-BE49-F238E27FC236}">
                      <a16:creationId xmlns:a16="http://schemas.microsoft.com/office/drawing/2014/main" id="{6FC34DF9-70BC-45FE-A66C-58D4A5EB4A7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8244093" y="5656874"/>
                  <a:ext cx="543325" cy="1"/>
                </a:xfrm>
                <a:prstGeom prst="straightConnector1">
                  <a:avLst/>
                </a:prstGeom>
                <a:ln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5" name="文本框 44">
                  <a:extLst>
                    <a:ext uri="{FF2B5EF4-FFF2-40B4-BE49-F238E27FC236}">
                      <a16:creationId xmlns:a16="http://schemas.microsoft.com/office/drawing/2014/main" id="{9D59153F-19BC-4016-8366-E8BB394B7A92}"/>
                    </a:ext>
                  </a:extLst>
                </p:cNvPr>
                <p:cNvSpPr txBox="1"/>
                <p:nvPr/>
              </p:nvSpPr>
              <p:spPr>
                <a:xfrm>
                  <a:off x="7929909" y="6002444"/>
                  <a:ext cx="1209999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zh-CN" altLang="en-US" sz="800" b="1" dirty="0"/>
                    <a:t>虚线箭头</a:t>
                  </a:r>
                  <a:r>
                    <a:rPr lang="zh-CN" altLang="en-US" sz="800" dirty="0"/>
                    <a:t>：潜在的关系</a:t>
                  </a:r>
                </a:p>
              </p:txBody>
            </p:sp>
          </p:grpSp>
        </p:grpSp>
        <p:sp>
          <p:nvSpPr>
            <p:cNvPr id="57" name="矩形 56">
              <a:extLst>
                <a:ext uri="{FF2B5EF4-FFF2-40B4-BE49-F238E27FC236}">
                  <a16:creationId xmlns:a16="http://schemas.microsoft.com/office/drawing/2014/main" id="{DEFEDFF3-7ADE-4309-8F3C-B33886574BA3}"/>
                </a:ext>
              </a:extLst>
            </p:cNvPr>
            <p:cNvSpPr/>
            <p:nvPr/>
          </p:nvSpPr>
          <p:spPr>
            <a:xfrm>
              <a:off x="8677903" y="5531672"/>
              <a:ext cx="3373274" cy="117859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CN" altLang="en-US" sz="800" b="1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关系等级</a:t>
              </a:r>
              <a:endParaRPr lang="en-US" altLang="zh-CN" sz="8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R1</a:t>
              </a:r>
              <a:r>
                <a:rPr kumimoji="0" lang="zh-CN" altLang="en-US" sz="8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：单向认识，你知道客户基本信息，但客户不认识你</a:t>
              </a:r>
            </a:p>
            <a:p>
              <a:pPr marL="0" marR="0" lvl="0" indent="0" algn="l" defTabSz="914400" rtl="0" eaLnBrk="1" fontAlgn="base" latinLnBrk="0" hangingPunct="1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R2</a:t>
              </a:r>
              <a:r>
                <a:rPr kumimoji="0" lang="zh-CN" altLang="en-US" sz="8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：相互认识，完成首次拜访、交流、方案介绍</a:t>
              </a:r>
            </a:p>
            <a:p>
              <a:pPr marL="0" marR="0" lvl="0" indent="0" algn="l" defTabSz="914400" rtl="0" eaLnBrk="1" fontAlgn="base" latinLnBrk="0" hangingPunct="1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R3</a:t>
              </a:r>
              <a:r>
                <a:rPr kumimoji="0" lang="zh-CN" altLang="en-US" sz="8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：成为内线，拜访多次，提供基本信息</a:t>
              </a:r>
            </a:p>
            <a:p>
              <a:pPr marL="0" marR="0" lvl="0" indent="0" algn="l" defTabSz="914400" rtl="0" eaLnBrk="1" fontAlgn="base" latinLnBrk="0" hangingPunct="1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R4</a:t>
              </a:r>
              <a:r>
                <a:rPr kumimoji="0" lang="zh-CN" altLang="en-US" sz="8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：成为教练（向导），协助项目进程，提供关键信息</a:t>
              </a:r>
            </a:p>
            <a:p>
              <a:pPr marL="0" marR="0" lvl="0" indent="0" algn="l" defTabSz="914400" rtl="0" eaLnBrk="1" fontAlgn="base" latinLnBrk="0" hangingPunct="1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R5</a:t>
              </a:r>
              <a:r>
                <a:rPr kumimoji="0" lang="zh-CN" altLang="en-US" sz="8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：成为伙伴，顶住压力，推动和保证项目成功</a:t>
              </a: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</p:grpSp>
      <p:cxnSp>
        <p:nvCxnSpPr>
          <p:cNvPr id="53" name="直接箭头连接符 73">
            <a:extLst>
              <a:ext uri="{FF2B5EF4-FFF2-40B4-BE49-F238E27FC236}">
                <a16:creationId xmlns:a16="http://schemas.microsoft.com/office/drawing/2014/main" id="{AF19579C-DE22-4A62-B491-252BEF9607CA}"/>
              </a:ext>
            </a:extLst>
          </p:cNvPr>
          <p:cNvCxnSpPr>
            <a:cxnSpLocks/>
            <a:stCxn id="83" idx="2"/>
            <a:endCxn id="26" idx="3"/>
          </p:cNvCxnSpPr>
          <p:nvPr/>
        </p:nvCxnSpPr>
        <p:spPr>
          <a:xfrm rot="5400000" flipH="1">
            <a:off x="5413075" y="1824386"/>
            <a:ext cx="314760" cy="1034203"/>
          </a:xfrm>
          <a:prstGeom prst="curvedConnector4">
            <a:avLst>
              <a:gd name="adj1" fmla="val -72627"/>
              <a:gd name="adj2" fmla="val 84794"/>
            </a:avLst>
          </a:prstGeom>
          <a:ln w="9525"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接连接符 41">
            <a:extLst>
              <a:ext uri="{FF2B5EF4-FFF2-40B4-BE49-F238E27FC236}">
                <a16:creationId xmlns:a16="http://schemas.microsoft.com/office/drawing/2014/main" id="{E18CB839-49E8-4D5F-99AF-564F31399D9A}"/>
              </a:ext>
            </a:extLst>
          </p:cNvPr>
          <p:cNvCxnSpPr>
            <a:cxnSpLocks/>
            <a:stCxn id="23" idx="2"/>
            <a:endCxn id="22" idx="0"/>
          </p:cNvCxnSpPr>
          <p:nvPr/>
        </p:nvCxnSpPr>
        <p:spPr>
          <a:xfrm rot="16200000" flipH="1">
            <a:off x="7145775" y="325139"/>
            <a:ext cx="794087" cy="2270169"/>
          </a:xfrm>
          <a:prstGeom prst="bentConnector3">
            <a:avLst>
              <a:gd name="adj1" fmla="val 50000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27628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1448</TotalTime>
  <Words>230</Words>
  <Application>Microsoft Office PowerPoint</Application>
  <PresentationFormat>宽屏</PresentationFormat>
  <Paragraphs>52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6" baseType="lpstr">
      <vt:lpstr>等线</vt:lpstr>
      <vt:lpstr>等线 Light</vt:lpstr>
      <vt:lpstr>微软雅黑</vt:lpstr>
      <vt:lpstr>Arial</vt:lpstr>
      <vt:lpstr>Office 主题​​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WANG HAI</dc:creator>
  <cp:lastModifiedBy>Latter</cp:lastModifiedBy>
  <cp:revision>3</cp:revision>
  <dcterms:created xsi:type="dcterms:W3CDTF">2022-04-05T03:27:07Z</dcterms:created>
  <dcterms:modified xsi:type="dcterms:W3CDTF">2023-09-03T07:57:49Z</dcterms:modified>
</cp:coreProperties>
</file>