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24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  <p:sldMasterId id="2147483727" r:id="rId4"/>
  </p:sldMasterIdLst>
  <p:notesMasterIdLst>
    <p:notesMasterId r:id="rId6"/>
  </p:notesMasterIdLst>
  <p:sldIdLst>
    <p:sldId id="260" r:id="rId5"/>
    <p:sldId id="261" r:id="rId7"/>
    <p:sldId id="262" r:id="rId8"/>
    <p:sldId id="263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liuxinyuan" initials="l" lastIdx="0" clrIdx="1"/>
  <p:cmAuthor id="3" name="Administrator" initials="A" lastIdx="0" clrIdx="2"/>
  <p:cmAuthor id="4" name="Hao" initials="1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4" Type="http://schemas.openxmlformats.org/officeDocument/2006/relationships/commentAuthors" Target="commentAuthors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38.xml"/><Relationship Id="rId8" Type="http://schemas.openxmlformats.org/officeDocument/2006/relationships/tags" Target="../tags/tag37.xml"/><Relationship Id="rId7" Type="http://schemas.openxmlformats.org/officeDocument/2006/relationships/image" Target="../media/image3.png"/><Relationship Id="rId6" Type="http://schemas.openxmlformats.org/officeDocument/2006/relationships/tags" Target="../tags/tag36.xml"/><Relationship Id="rId5" Type="http://schemas.openxmlformats.org/officeDocument/2006/relationships/image" Target="../media/image2.png"/><Relationship Id="rId4" Type="http://schemas.openxmlformats.org/officeDocument/2006/relationships/tags" Target="../tags/tag35.xml"/><Relationship Id="rId3" Type="http://schemas.openxmlformats.org/officeDocument/2006/relationships/image" Target="../media/image1.png"/><Relationship Id="rId2" Type="http://schemas.openxmlformats.org/officeDocument/2006/relationships/tags" Target="../tags/tag34.xml"/><Relationship Id="rId17" Type="http://schemas.openxmlformats.org/officeDocument/2006/relationships/tags" Target="../tags/tag46.xml"/><Relationship Id="rId16" Type="http://schemas.openxmlformats.org/officeDocument/2006/relationships/tags" Target="../tags/tag45.xml"/><Relationship Id="rId15" Type="http://schemas.openxmlformats.org/officeDocument/2006/relationships/tags" Target="../tags/tag44.xml"/><Relationship Id="rId14" Type="http://schemas.openxmlformats.org/officeDocument/2006/relationships/tags" Target="../tags/tag43.xml"/><Relationship Id="rId13" Type="http://schemas.openxmlformats.org/officeDocument/2006/relationships/tags" Target="../tags/tag42.xml"/><Relationship Id="rId12" Type="http://schemas.openxmlformats.org/officeDocument/2006/relationships/tags" Target="../tags/tag41.xml"/><Relationship Id="rId11" Type="http://schemas.openxmlformats.org/officeDocument/2006/relationships/tags" Target="../tags/tag40.xml"/><Relationship Id="rId10" Type="http://schemas.openxmlformats.org/officeDocument/2006/relationships/tags" Target="../tags/tag39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image" Target="../media/image3.png"/><Relationship Id="rId6" Type="http://schemas.openxmlformats.org/officeDocument/2006/relationships/tags" Target="../tags/tag49.xml"/><Relationship Id="rId5" Type="http://schemas.openxmlformats.org/officeDocument/2006/relationships/image" Target="../media/image2.png"/><Relationship Id="rId4" Type="http://schemas.openxmlformats.org/officeDocument/2006/relationships/tags" Target="../tags/tag48.xml"/><Relationship Id="rId3" Type="http://schemas.openxmlformats.org/officeDocument/2006/relationships/image" Target="../media/image1.png"/><Relationship Id="rId23" Type="http://schemas.openxmlformats.org/officeDocument/2006/relationships/tags" Target="../tags/tag65.xml"/><Relationship Id="rId22" Type="http://schemas.openxmlformats.org/officeDocument/2006/relationships/tags" Target="../tags/tag64.xml"/><Relationship Id="rId21" Type="http://schemas.openxmlformats.org/officeDocument/2006/relationships/tags" Target="../tags/tag63.xml"/><Relationship Id="rId20" Type="http://schemas.openxmlformats.org/officeDocument/2006/relationships/tags" Target="../tags/tag62.xml"/><Relationship Id="rId2" Type="http://schemas.openxmlformats.org/officeDocument/2006/relationships/tags" Target="../tags/tag47.xml"/><Relationship Id="rId19" Type="http://schemas.openxmlformats.org/officeDocument/2006/relationships/tags" Target="../tags/tag61.xml"/><Relationship Id="rId18" Type="http://schemas.openxmlformats.org/officeDocument/2006/relationships/tags" Target="../tags/tag60.xml"/><Relationship Id="rId17" Type="http://schemas.openxmlformats.org/officeDocument/2006/relationships/tags" Target="../tags/tag59.xml"/><Relationship Id="rId16" Type="http://schemas.openxmlformats.org/officeDocument/2006/relationships/tags" Target="../tags/tag58.xml"/><Relationship Id="rId15" Type="http://schemas.openxmlformats.org/officeDocument/2006/relationships/tags" Target="../tags/tag57.xml"/><Relationship Id="rId14" Type="http://schemas.openxmlformats.org/officeDocument/2006/relationships/tags" Target="../tags/tag56.xml"/><Relationship Id="rId13" Type="http://schemas.openxmlformats.org/officeDocument/2006/relationships/tags" Target="../tags/tag55.xml"/><Relationship Id="rId12" Type="http://schemas.openxmlformats.org/officeDocument/2006/relationships/tags" Target="../tags/tag54.xml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image" Target="../media/image3.png"/><Relationship Id="rId6" Type="http://schemas.openxmlformats.org/officeDocument/2006/relationships/tags" Target="../tags/tag68.xml"/><Relationship Id="rId5" Type="http://schemas.openxmlformats.org/officeDocument/2006/relationships/image" Target="../media/image2.png"/><Relationship Id="rId4" Type="http://schemas.openxmlformats.org/officeDocument/2006/relationships/tags" Target="../tags/tag67.xml"/><Relationship Id="rId3" Type="http://schemas.openxmlformats.org/officeDocument/2006/relationships/image" Target="../media/image1.png"/><Relationship Id="rId2" Type="http://schemas.openxmlformats.org/officeDocument/2006/relationships/tags" Target="../tags/tag66.xml"/><Relationship Id="rId16" Type="http://schemas.openxmlformats.org/officeDocument/2006/relationships/tags" Target="../tags/tag77.xml"/><Relationship Id="rId15" Type="http://schemas.openxmlformats.org/officeDocument/2006/relationships/tags" Target="../tags/tag76.xml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image" Target="../media/image3.png"/><Relationship Id="rId6" Type="http://schemas.openxmlformats.org/officeDocument/2006/relationships/tags" Target="../tags/tag80.xml"/><Relationship Id="rId5" Type="http://schemas.openxmlformats.org/officeDocument/2006/relationships/image" Target="../media/image2.png"/><Relationship Id="rId4" Type="http://schemas.openxmlformats.org/officeDocument/2006/relationships/tags" Target="../tags/tag79.xml"/><Relationship Id="rId3" Type="http://schemas.openxmlformats.org/officeDocument/2006/relationships/image" Target="../media/image1.png"/><Relationship Id="rId24" Type="http://schemas.openxmlformats.org/officeDocument/2006/relationships/tags" Target="../tags/tag97.xml"/><Relationship Id="rId23" Type="http://schemas.openxmlformats.org/officeDocument/2006/relationships/tags" Target="../tags/tag96.xml"/><Relationship Id="rId22" Type="http://schemas.openxmlformats.org/officeDocument/2006/relationships/tags" Target="../tags/tag95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tags" Target="../tags/tag78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openxmlformats.org/officeDocument/2006/relationships/tags" Target="../tags/tag8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02.xml"/><Relationship Id="rId8" Type="http://schemas.openxmlformats.org/officeDocument/2006/relationships/tags" Target="../tags/tag101.xml"/><Relationship Id="rId7" Type="http://schemas.openxmlformats.org/officeDocument/2006/relationships/image" Target="../media/image3.png"/><Relationship Id="rId6" Type="http://schemas.openxmlformats.org/officeDocument/2006/relationships/tags" Target="../tags/tag100.xml"/><Relationship Id="rId5" Type="http://schemas.openxmlformats.org/officeDocument/2006/relationships/image" Target="../media/image2.png"/><Relationship Id="rId4" Type="http://schemas.openxmlformats.org/officeDocument/2006/relationships/tags" Target="../tags/tag99.xml"/><Relationship Id="rId3" Type="http://schemas.openxmlformats.org/officeDocument/2006/relationships/image" Target="../media/image1.png"/><Relationship Id="rId20" Type="http://schemas.openxmlformats.org/officeDocument/2006/relationships/tags" Target="../tags/tag113.xml"/><Relationship Id="rId2" Type="http://schemas.openxmlformats.org/officeDocument/2006/relationships/tags" Target="../tags/tag98.xml"/><Relationship Id="rId19" Type="http://schemas.openxmlformats.org/officeDocument/2006/relationships/tags" Target="../tags/tag112.xml"/><Relationship Id="rId18" Type="http://schemas.openxmlformats.org/officeDocument/2006/relationships/tags" Target="../tags/tag111.xml"/><Relationship Id="rId17" Type="http://schemas.openxmlformats.org/officeDocument/2006/relationships/tags" Target="../tags/tag110.xml"/><Relationship Id="rId16" Type="http://schemas.openxmlformats.org/officeDocument/2006/relationships/tags" Target="../tags/tag109.xml"/><Relationship Id="rId15" Type="http://schemas.openxmlformats.org/officeDocument/2006/relationships/tags" Target="../tags/tag108.xml"/><Relationship Id="rId14" Type="http://schemas.openxmlformats.org/officeDocument/2006/relationships/tags" Target="../tags/tag107.xml"/><Relationship Id="rId13" Type="http://schemas.openxmlformats.org/officeDocument/2006/relationships/tags" Target="../tags/tag106.xml"/><Relationship Id="rId12" Type="http://schemas.openxmlformats.org/officeDocument/2006/relationships/tags" Target="../tags/tag105.xml"/><Relationship Id="rId11" Type="http://schemas.openxmlformats.org/officeDocument/2006/relationships/tags" Target="../tags/tag104.xml"/><Relationship Id="rId10" Type="http://schemas.openxmlformats.org/officeDocument/2006/relationships/tags" Target="../tags/tag10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tags" Target="../tags/tag117.xml"/><Relationship Id="rId7" Type="http://schemas.openxmlformats.org/officeDocument/2006/relationships/image" Target="../media/image3.png"/><Relationship Id="rId6" Type="http://schemas.openxmlformats.org/officeDocument/2006/relationships/tags" Target="../tags/tag116.xml"/><Relationship Id="rId5" Type="http://schemas.openxmlformats.org/officeDocument/2006/relationships/image" Target="../media/image2.png"/><Relationship Id="rId4" Type="http://schemas.openxmlformats.org/officeDocument/2006/relationships/tags" Target="../tags/tag115.xml"/><Relationship Id="rId3" Type="http://schemas.openxmlformats.org/officeDocument/2006/relationships/image" Target="../media/image1.png"/><Relationship Id="rId2" Type="http://schemas.openxmlformats.org/officeDocument/2006/relationships/tags" Target="../tags/tag114.xml"/><Relationship Id="rId17" Type="http://schemas.openxmlformats.org/officeDocument/2006/relationships/tags" Target="../tags/tag126.xml"/><Relationship Id="rId16" Type="http://schemas.openxmlformats.org/officeDocument/2006/relationships/tags" Target="../tags/tag125.xml"/><Relationship Id="rId15" Type="http://schemas.openxmlformats.org/officeDocument/2006/relationships/tags" Target="../tags/tag124.xml"/><Relationship Id="rId14" Type="http://schemas.openxmlformats.org/officeDocument/2006/relationships/tags" Target="../tags/tag123.xml"/><Relationship Id="rId13" Type="http://schemas.openxmlformats.org/officeDocument/2006/relationships/tags" Target="../tags/tag122.xml"/><Relationship Id="rId12" Type="http://schemas.openxmlformats.org/officeDocument/2006/relationships/tags" Target="../tags/tag121.xml"/><Relationship Id="rId11" Type="http://schemas.openxmlformats.org/officeDocument/2006/relationships/tags" Target="../tags/tag120.xml"/><Relationship Id="rId10" Type="http://schemas.openxmlformats.org/officeDocument/2006/relationships/tags" Target="../tags/tag119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31.xml"/><Relationship Id="rId8" Type="http://schemas.openxmlformats.org/officeDocument/2006/relationships/tags" Target="../tags/tag130.xml"/><Relationship Id="rId7" Type="http://schemas.openxmlformats.org/officeDocument/2006/relationships/image" Target="../media/image3.png"/><Relationship Id="rId6" Type="http://schemas.openxmlformats.org/officeDocument/2006/relationships/tags" Target="../tags/tag129.xml"/><Relationship Id="rId5" Type="http://schemas.openxmlformats.org/officeDocument/2006/relationships/image" Target="../media/image2.png"/><Relationship Id="rId4" Type="http://schemas.openxmlformats.org/officeDocument/2006/relationships/tags" Target="../tags/tag128.xml"/><Relationship Id="rId3" Type="http://schemas.openxmlformats.org/officeDocument/2006/relationships/image" Target="../media/image1.png"/><Relationship Id="rId20" Type="http://schemas.openxmlformats.org/officeDocument/2006/relationships/tags" Target="../tags/tag142.xml"/><Relationship Id="rId2" Type="http://schemas.openxmlformats.org/officeDocument/2006/relationships/tags" Target="../tags/tag127.xml"/><Relationship Id="rId19" Type="http://schemas.openxmlformats.org/officeDocument/2006/relationships/tags" Target="../tags/tag141.xml"/><Relationship Id="rId18" Type="http://schemas.openxmlformats.org/officeDocument/2006/relationships/tags" Target="../tags/tag140.xml"/><Relationship Id="rId17" Type="http://schemas.openxmlformats.org/officeDocument/2006/relationships/tags" Target="../tags/tag139.xml"/><Relationship Id="rId16" Type="http://schemas.openxmlformats.org/officeDocument/2006/relationships/tags" Target="../tags/tag138.xml"/><Relationship Id="rId15" Type="http://schemas.openxmlformats.org/officeDocument/2006/relationships/tags" Target="../tags/tag137.xml"/><Relationship Id="rId14" Type="http://schemas.openxmlformats.org/officeDocument/2006/relationships/tags" Target="../tags/tag136.xml"/><Relationship Id="rId13" Type="http://schemas.openxmlformats.org/officeDocument/2006/relationships/tags" Target="../tags/tag135.xml"/><Relationship Id="rId12" Type="http://schemas.openxmlformats.org/officeDocument/2006/relationships/tags" Target="../tags/tag134.xml"/><Relationship Id="rId11" Type="http://schemas.openxmlformats.org/officeDocument/2006/relationships/tags" Target="../tags/tag133.xml"/><Relationship Id="rId10" Type="http://schemas.openxmlformats.org/officeDocument/2006/relationships/tags" Target="../tags/tag13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47.xml"/><Relationship Id="rId8" Type="http://schemas.openxmlformats.org/officeDocument/2006/relationships/tags" Target="../tags/tag146.xml"/><Relationship Id="rId7" Type="http://schemas.openxmlformats.org/officeDocument/2006/relationships/image" Target="../media/image3.png"/><Relationship Id="rId6" Type="http://schemas.openxmlformats.org/officeDocument/2006/relationships/tags" Target="../tags/tag145.xml"/><Relationship Id="rId5" Type="http://schemas.openxmlformats.org/officeDocument/2006/relationships/image" Target="../media/image2.png"/><Relationship Id="rId4" Type="http://schemas.openxmlformats.org/officeDocument/2006/relationships/tags" Target="../tags/tag144.xml"/><Relationship Id="rId3" Type="http://schemas.openxmlformats.org/officeDocument/2006/relationships/image" Target="../media/image1.png"/><Relationship Id="rId2" Type="http://schemas.openxmlformats.org/officeDocument/2006/relationships/tags" Target="../tags/tag143.xml"/><Relationship Id="rId17" Type="http://schemas.openxmlformats.org/officeDocument/2006/relationships/tags" Target="../tags/tag155.xml"/><Relationship Id="rId16" Type="http://schemas.openxmlformats.org/officeDocument/2006/relationships/tags" Target="../tags/tag154.xml"/><Relationship Id="rId15" Type="http://schemas.openxmlformats.org/officeDocument/2006/relationships/tags" Target="../tags/tag153.xml"/><Relationship Id="rId14" Type="http://schemas.openxmlformats.org/officeDocument/2006/relationships/tags" Target="../tags/tag152.xml"/><Relationship Id="rId13" Type="http://schemas.openxmlformats.org/officeDocument/2006/relationships/tags" Target="../tags/tag151.xml"/><Relationship Id="rId12" Type="http://schemas.openxmlformats.org/officeDocument/2006/relationships/tags" Target="../tags/tag150.xml"/><Relationship Id="rId11" Type="http://schemas.openxmlformats.org/officeDocument/2006/relationships/tags" Target="../tags/tag149.xml"/><Relationship Id="rId10" Type="http://schemas.openxmlformats.org/officeDocument/2006/relationships/tags" Target="../tags/tag148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60.xml"/><Relationship Id="rId8" Type="http://schemas.openxmlformats.org/officeDocument/2006/relationships/tags" Target="../tags/tag159.xml"/><Relationship Id="rId7" Type="http://schemas.openxmlformats.org/officeDocument/2006/relationships/image" Target="../media/image3.png"/><Relationship Id="rId6" Type="http://schemas.openxmlformats.org/officeDocument/2006/relationships/tags" Target="../tags/tag158.xml"/><Relationship Id="rId5" Type="http://schemas.openxmlformats.org/officeDocument/2006/relationships/image" Target="../media/image2.png"/><Relationship Id="rId4" Type="http://schemas.openxmlformats.org/officeDocument/2006/relationships/tags" Target="../tags/tag157.xml"/><Relationship Id="rId3" Type="http://schemas.openxmlformats.org/officeDocument/2006/relationships/image" Target="../media/image1.png"/><Relationship Id="rId24" Type="http://schemas.openxmlformats.org/officeDocument/2006/relationships/tags" Target="../tags/tag175.xml"/><Relationship Id="rId23" Type="http://schemas.openxmlformats.org/officeDocument/2006/relationships/tags" Target="../tags/tag174.xml"/><Relationship Id="rId22" Type="http://schemas.openxmlformats.org/officeDocument/2006/relationships/tags" Target="../tags/tag173.xml"/><Relationship Id="rId21" Type="http://schemas.openxmlformats.org/officeDocument/2006/relationships/tags" Target="../tags/tag172.xml"/><Relationship Id="rId20" Type="http://schemas.openxmlformats.org/officeDocument/2006/relationships/tags" Target="../tags/tag171.xml"/><Relationship Id="rId2" Type="http://schemas.openxmlformats.org/officeDocument/2006/relationships/tags" Target="../tags/tag156.xml"/><Relationship Id="rId19" Type="http://schemas.openxmlformats.org/officeDocument/2006/relationships/tags" Target="../tags/tag170.xml"/><Relationship Id="rId18" Type="http://schemas.openxmlformats.org/officeDocument/2006/relationships/tags" Target="../tags/tag169.xml"/><Relationship Id="rId17" Type="http://schemas.openxmlformats.org/officeDocument/2006/relationships/tags" Target="../tags/tag168.xml"/><Relationship Id="rId16" Type="http://schemas.openxmlformats.org/officeDocument/2006/relationships/tags" Target="../tags/tag167.xml"/><Relationship Id="rId15" Type="http://schemas.openxmlformats.org/officeDocument/2006/relationships/tags" Target="../tags/tag166.xml"/><Relationship Id="rId14" Type="http://schemas.openxmlformats.org/officeDocument/2006/relationships/tags" Target="../tags/tag165.xml"/><Relationship Id="rId13" Type="http://schemas.openxmlformats.org/officeDocument/2006/relationships/tags" Target="../tags/tag164.xml"/><Relationship Id="rId12" Type="http://schemas.openxmlformats.org/officeDocument/2006/relationships/tags" Target="../tags/tag163.xml"/><Relationship Id="rId11" Type="http://schemas.openxmlformats.org/officeDocument/2006/relationships/tags" Target="../tags/tag162.xml"/><Relationship Id="rId10" Type="http://schemas.openxmlformats.org/officeDocument/2006/relationships/tags" Target="../tags/tag16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180.xml"/><Relationship Id="rId8" Type="http://schemas.openxmlformats.org/officeDocument/2006/relationships/tags" Target="../tags/tag179.xml"/><Relationship Id="rId7" Type="http://schemas.openxmlformats.org/officeDocument/2006/relationships/image" Target="../media/image3.png"/><Relationship Id="rId6" Type="http://schemas.openxmlformats.org/officeDocument/2006/relationships/tags" Target="../tags/tag178.xml"/><Relationship Id="rId5" Type="http://schemas.openxmlformats.org/officeDocument/2006/relationships/image" Target="../media/image2.png"/><Relationship Id="rId4" Type="http://schemas.openxmlformats.org/officeDocument/2006/relationships/tags" Target="../tags/tag177.xml"/><Relationship Id="rId3" Type="http://schemas.openxmlformats.org/officeDocument/2006/relationships/image" Target="../media/image1.png"/><Relationship Id="rId24" Type="http://schemas.openxmlformats.org/officeDocument/2006/relationships/tags" Target="../tags/tag195.xml"/><Relationship Id="rId23" Type="http://schemas.openxmlformats.org/officeDocument/2006/relationships/tags" Target="../tags/tag194.xml"/><Relationship Id="rId22" Type="http://schemas.openxmlformats.org/officeDocument/2006/relationships/tags" Target="../tags/tag193.xml"/><Relationship Id="rId21" Type="http://schemas.openxmlformats.org/officeDocument/2006/relationships/tags" Target="../tags/tag192.xml"/><Relationship Id="rId20" Type="http://schemas.openxmlformats.org/officeDocument/2006/relationships/tags" Target="../tags/tag191.xml"/><Relationship Id="rId2" Type="http://schemas.openxmlformats.org/officeDocument/2006/relationships/tags" Target="../tags/tag176.xml"/><Relationship Id="rId19" Type="http://schemas.openxmlformats.org/officeDocument/2006/relationships/tags" Target="../tags/tag190.xml"/><Relationship Id="rId18" Type="http://schemas.openxmlformats.org/officeDocument/2006/relationships/tags" Target="../tags/tag189.xml"/><Relationship Id="rId17" Type="http://schemas.openxmlformats.org/officeDocument/2006/relationships/tags" Target="../tags/tag188.xml"/><Relationship Id="rId16" Type="http://schemas.openxmlformats.org/officeDocument/2006/relationships/tags" Target="../tags/tag187.xml"/><Relationship Id="rId15" Type="http://schemas.openxmlformats.org/officeDocument/2006/relationships/tags" Target="../tags/tag186.xml"/><Relationship Id="rId14" Type="http://schemas.openxmlformats.org/officeDocument/2006/relationships/tags" Target="../tags/tag185.xml"/><Relationship Id="rId13" Type="http://schemas.openxmlformats.org/officeDocument/2006/relationships/tags" Target="../tags/tag184.xml"/><Relationship Id="rId12" Type="http://schemas.openxmlformats.org/officeDocument/2006/relationships/tags" Target="../tags/tag183.xml"/><Relationship Id="rId11" Type="http://schemas.openxmlformats.org/officeDocument/2006/relationships/tags" Target="../tags/tag182.xml"/><Relationship Id="rId10" Type="http://schemas.openxmlformats.org/officeDocument/2006/relationships/tags" Target="../tags/tag181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200.xml"/><Relationship Id="rId8" Type="http://schemas.openxmlformats.org/officeDocument/2006/relationships/tags" Target="../tags/tag199.xml"/><Relationship Id="rId7" Type="http://schemas.openxmlformats.org/officeDocument/2006/relationships/image" Target="../media/image3.png"/><Relationship Id="rId6" Type="http://schemas.openxmlformats.org/officeDocument/2006/relationships/tags" Target="../tags/tag198.xml"/><Relationship Id="rId5" Type="http://schemas.openxmlformats.org/officeDocument/2006/relationships/image" Target="../media/image2.png"/><Relationship Id="rId4" Type="http://schemas.openxmlformats.org/officeDocument/2006/relationships/tags" Target="../tags/tag197.xml"/><Relationship Id="rId3" Type="http://schemas.openxmlformats.org/officeDocument/2006/relationships/image" Target="../media/image1.png"/><Relationship Id="rId24" Type="http://schemas.openxmlformats.org/officeDocument/2006/relationships/tags" Target="../tags/tag215.xml"/><Relationship Id="rId23" Type="http://schemas.openxmlformats.org/officeDocument/2006/relationships/tags" Target="../tags/tag214.xml"/><Relationship Id="rId22" Type="http://schemas.openxmlformats.org/officeDocument/2006/relationships/tags" Target="../tags/tag213.xml"/><Relationship Id="rId21" Type="http://schemas.openxmlformats.org/officeDocument/2006/relationships/tags" Target="../tags/tag212.xml"/><Relationship Id="rId20" Type="http://schemas.openxmlformats.org/officeDocument/2006/relationships/tags" Target="../tags/tag211.xml"/><Relationship Id="rId2" Type="http://schemas.openxmlformats.org/officeDocument/2006/relationships/tags" Target="../tags/tag196.xml"/><Relationship Id="rId19" Type="http://schemas.openxmlformats.org/officeDocument/2006/relationships/tags" Target="../tags/tag210.xml"/><Relationship Id="rId18" Type="http://schemas.openxmlformats.org/officeDocument/2006/relationships/tags" Target="../tags/tag209.xml"/><Relationship Id="rId17" Type="http://schemas.openxmlformats.org/officeDocument/2006/relationships/tags" Target="../tags/tag208.xml"/><Relationship Id="rId16" Type="http://schemas.openxmlformats.org/officeDocument/2006/relationships/tags" Target="../tags/tag207.xml"/><Relationship Id="rId15" Type="http://schemas.openxmlformats.org/officeDocument/2006/relationships/tags" Target="../tags/tag206.xml"/><Relationship Id="rId14" Type="http://schemas.openxmlformats.org/officeDocument/2006/relationships/tags" Target="../tags/tag205.xml"/><Relationship Id="rId13" Type="http://schemas.openxmlformats.org/officeDocument/2006/relationships/tags" Target="../tags/tag204.xml"/><Relationship Id="rId12" Type="http://schemas.openxmlformats.org/officeDocument/2006/relationships/tags" Target="../tags/tag203.xml"/><Relationship Id="rId11" Type="http://schemas.openxmlformats.org/officeDocument/2006/relationships/tags" Target="../tags/tag202.xml"/><Relationship Id="rId10" Type="http://schemas.openxmlformats.org/officeDocument/2006/relationships/tags" Target="../tags/tag20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220.xml"/><Relationship Id="rId8" Type="http://schemas.openxmlformats.org/officeDocument/2006/relationships/tags" Target="../tags/tag219.xml"/><Relationship Id="rId7" Type="http://schemas.openxmlformats.org/officeDocument/2006/relationships/image" Target="../media/image3.png"/><Relationship Id="rId6" Type="http://schemas.openxmlformats.org/officeDocument/2006/relationships/tags" Target="../tags/tag218.xml"/><Relationship Id="rId5" Type="http://schemas.openxmlformats.org/officeDocument/2006/relationships/image" Target="../media/image2.png"/><Relationship Id="rId4" Type="http://schemas.openxmlformats.org/officeDocument/2006/relationships/tags" Target="../tags/tag217.xml"/><Relationship Id="rId3" Type="http://schemas.openxmlformats.org/officeDocument/2006/relationships/image" Target="../media/image1.png"/><Relationship Id="rId20" Type="http://schemas.openxmlformats.org/officeDocument/2006/relationships/tags" Target="../tags/tag231.xml"/><Relationship Id="rId2" Type="http://schemas.openxmlformats.org/officeDocument/2006/relationships/tags" Target="../tags/tag216.xml"/><Relationship Id="rId19" Type="http://schemas.openxmlformats.org/officeDocument/2006/relationships/tags" Target="../tags/tag230.xml"/><Relationship Id="rId18" Type="http://schemas.openxmlformats.org/officeDocument/2006/relationships/tags" Target="../tags/tag229.xml"/><Relationship Id="rId17" Type="http://schemas.openxmlformats.org/officeDocument/2006/relationships/tags" Target="../tags/tag228.xml"/><Relationship Id="rId16" Type="http://schemas.openxmlformats.org/officeDocument/2006/relationships/tags" Target="../tags/tag227.xml"/><Relationship Id="rId15" Type="http://schemas.openxmlformats.org/officeDocument/2006/relationships/tags" Target="../tags/tag226.xml"/><Relationship Id="rId14" Type="http://schemas.openxmlformats.org/officeDocument/2006/relationships/tags" Target="../tags/tag225.xml"/><Relationship Id="rId13" Type="http://schemas.openxmlformats.org/officeDocument/2006/relationships/tags" Target="../tags/tag224.xml"/><Relationship Id="rId12" Type="http://schemas.openxmlformats.org/officeDocument/2006/relationships/tags" Target="../tags/tag223.xml"/><Relationship Id="rId11" Type="http://schemas.openxmlformats.org/officeDocument/2006/relationships/tags" Target="../tags/tag222.xml"/><Relationship Id="rId10" Type="http://schemas.openxmlformats.org/officeDocument/2006/relationships/tags" Target="../tags/tag221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236.xml"/><Relationship Id="rId8" Type="http://schemas.openxmlformats.org/officeDocument/2006/relationships/tags" Target="../tags/tag235.xml"/><Relationship Id="rId7" Type="http://schemas.openxmlformats.org/officeDocument/2006/relationships/image" Target="../media/image3.png"/><Relationship Id="rId6" Type="http://schemas.openxmlformats.org/officeDocument/2006/relationships/tags" Target="../tags/tag234.xml"/><Relationship Id="rId5" Type="http://schemas.openxmlformats.org/officeDocument/2006/relationships/image" Target="../media/image2.png"/><Relationship Id="rId4" Type="http://schemas.openxmlformats.org/officeDocument/2006/relationships/tags" Target="../tags/tag233.xml"/><Relationship Id="rId3" Type="http://schemas.openxmlformats.org/officeDocument/2006/relationships/image" Target="../media/image1.png"/><Relationship Id="rId20" Type="http://schemas.openxmlformats.org/officeDocument/2006/relationships/tags" Target="../tags/tag247.xml"/><Relationship Id="rId2" Type="http://schemas.openxmlformats.org/officeDocument/2006/relationships/tags" Target="../tags/tag232.xml"/><Relationship Id="rId19" Type="http://schemas.openxmlformats.org/officeDocument/2006/relationships/tags" Target="../tags/tag246.xml"/><Relationship Id="rId18" Type="http://schemas.openxmlformats.org/officeDocument/2006/relationships/tags" Target="../tags/tag245.xml"/><Relationship Id="rId17" Type="http://schemas.openxmlformats.org/officeDocument/2006/relationships/tags" Target="../tags/tag244.xml"/><Relationship Id="rId16" Type="http://schemas.openxmlformats.org/officeDocument/2006/relationships/tags" Target="../tags/tag243.xml"/><Relationship Id="rId15" Type="http://schemas.openxmlformats.org/officeDocument/2006/relationships/tags" Target="../tags/tag242.xml"/><Relationship Id="rId14" Type="http://schemas.openxmlformats.org/officeDocument/2006/relationships/tags" Target="../tags/tag241.xml"/><Relationship Id="rId13" Type="http://schemas.openxmlformats.org/officeDocument/2006/relationships/tags" Target="../tags/tag240.xml"/><Relationship Id="rId12" Type="http://schemas.openxmlformats.org/officeDocument/2006/relationships/tags" Target="../tags/tag239.xml"/><Relationship Id="rId11" Type="http://schemas.openxmlformats.org/officeDocument/2006/relationships/tags" Target="../tags/tag238.xml"/><Relationship Id="rId10" Type="http://schemas.openxmlformats.org/officeDocument/2006/relationships/tags" Target="../tags/tag237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252.xml"/><Relationship Id="rId8" Type="http://schemas.openxmlformats.org/officeDocument/2006/relationships/tags" Target="../tags/tag251.xml"/><Relationship Id="rId7" Type="http://schemas.openxmlformats.org/officeDocument/2006/relationships/image" Target="../media/image3.png"/><Relationship Id="rId6" Type="http://schemas.openxmlformats.org/officeDocument/2006/relationships/tags" Target="../tags/tag250.xml"/><Relationship Id="rId5" Type="http://schemas.openxmlformats.org/officeDocument/2006/relationships/image" Target="../media/image2.png"/><Relationship Id="rId4" Type="http://schemas.openxmlformats.org/officeDocument/2006/relationships/tags" Target="../tags/tag249.xml"/><Relationship Id="rId3" Type="http://schemas.openxmlformats.org/officeDocument/2006/relationships/image" Target="../media/image1.png"/><Relationship Id="rId20" Type="http://schemas.openxmlformats.org/officeDocument/2006/relationships/tags" Target="../tags/tag263.xml"/><Relationship Id="rId2" Type="http://schemas.openxmlformats.org/officeDocument/2006/relationships/tags" Target="../tags/tag248.xml"/><Relationship Id="rId19" Type="http://schemas.openxmlformats.org/officeDocument/2006/relationships/tags" Target="../tags/tag262.xml"/><Relationship Id="rId18" Type="http://schemas.openxmlformats.org/officeDocument/2006/relationships/tags" Target="../tags/tag261.xml"/><Relationship Id="rId17" Type="http://schemas.openxmlformats.org/officeDocument/2006/relationships/tags" Target="../tags/tag260.xml"/><Relationship Id="rId16" Type="http://schemas.openxmlformats.org/officeDocument/2006/relationships/tags" Target="../tags/tag259.xml"/><Relationship Id="rId15" Type="http://schemas.openxmlformats.org/officeDocument/2006/relationships/tags" Target="../tags/tag258.xml"/><Relationship Id="rId14" Type="http://schemas.openxmlformats.org/officeDocument/2006/relationships/tags" Target="../tags/tag257.xml"/><Relationship Id="rId13" Type="http://schemas.openxmlformats.org/officeDocument/2006/relationships/tags" Target="../tags/tag256.xml"/><Relationship Id="rId12" Type="http://schemas.openxmlformats.org/officeDocument/2006/relationships/tags" Target="../tags/tag255.xml"/><Relationship Id="rId11" Type="http://schemas.openxmlformats.org/officeDocument/2006/relationships/tags" Target="../tags/tag254.xml"/><Relationship Id="rId10" Type="http://schemas.openxmlformats.org/officeDocument/2006/relationships/tags" Target="../tags/tag253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68.xml"/><Relationship Id="rId8" Type="http://schemas.openxmlformats.org/officeDocument/2006/relationships/tags" Target="../tags/tag267.xml"/><Relationship Id="rId7" Type="http://schemas.openxmlformats.org/officeDocument/2006/relationships/image" Target="../media/image3.png"/><Relationship Id="rId6" Type="http://schemas.openxmlformats.org/officeDocument/2006/relationships/tags" Target="../tags/tag266.xml"/><Relationship Id="rId5" Type="http://schemas.openxmlformats.org/officeDocument/2006/relationships/image" Target="../media/image2.png"/><Relationship Id="rId4" Type="http://schemas.openxmlformats.org/officeDocument/2006/relationships/tags" Target="../tags/tag265.xml"/><Relationship Id="rId3" Type="http://schemas.openxmlformats.org/officeDocument/2006/relationships/image" Target="../media/image1.png"/><Relationship Id="rId20" Type="http://schemas.openxmlformats.org/officeDocument/2006/relationships/tags" Target="../tags/tag279.xml"/><Relationship Id="rId2" Type="http://schemas.openxmlformats.org/officeDocument/2006/relationships/tags" Target="../tags/tag264.xml"/><Relationship Id="rId19" Type="http://schemas.openxmlformats.org/officeDocument/2006/relationships/tags" Target="../tags/tag278.xml"/><Relationship Id="rId18" Type="http://schemas.openxmlformats.org/officeDocument/2006/relationships/tags" Target="../tags/tag277.xml"/><Relationship Id="rId17" Type="http://schemas.openxmlformats.org/officeDocument/2006/relationships/tags" Target="../tags/tag276.xml"/><Relationship Id="rId16" Type="http://schemas.openxmlformats.org/officeDocument/2006/relationships/tags" Target="../tags/tag275.xml"/><Relationship Id="rId15" Type="http://schemas.openxmlformats.org/officeDocument/2006/relationships/tags" Target="../tags/tag274.xml"/><Relationship Id="rId14" Type="http://schemas.openxmlformats.org/officeDocument/2006/relationships/tags" Target="../tags/tag273.xml"/><Relationship Id="rId13" Type="http://schemas.openxmlformats.org/officeDocument/2006/relationships/tags" Target="../tags/tag272.xml"/><Relationship Id="rId12" Type="http://schemas.openxmlformats.org/officeDocument/2006/relationships/tags" Target="../tags/tag271.xml"/><Relationship Id="rId11" Type="http://schemas.openxmlformats.org/officeDocument/2006/relationships/tags" Target="../tags/tag270.xml"/><Relationship Id="rId10" Type="http://schemas.openxmlformats.org/officeDocument/2006/relationships/tags" Target="../tags/tag26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284.xml"/><Relationship Id="rId8" Type="http://schemas.openxmlformats.org/officeDocument/2006/relationships/tags" Target="../tags/tag283.xml"/><Relationship Id="rId7" Type="http://schemas.openxmlformats.org/officeDocument/2006/relationships/image" Target="../media/image3.png"/><Relationship Id="rId6" Type="http://schemas.openxmlformats.org/officeDocument/2006/relationships/tags" Target="../tags/tag282.xml"/><Relationship Id="rId5" Type="http://schemas.openxmlformats.org/officeDocument/2006/relationships/image" Target="../media/image2.png"/><Relationship Id="rId4" Type="http://schemas.openxmlformats.org/officeDocument/2006/relationships/tags" Target="../tags/tag281.xml"/><Relationship Id="rId3" Type="http://schemas.openxmlformats.org/officeDocument/2006/relationships/image" Target="../media/image1.png"/><Relationship Id="rId20" Type="http://schemas.openxmlformats.org/officeDocument/2006/relationships/tags" Target="../tags/tag295.xml"/><Relationship Id="rId2" Type="http://schemas.openxmlformats.org/officeDocument/2006/relationships/tags" Target="../tags/tag280.xml"/><Relationship Id="rId19" Type="http://schemas.openxmlformats.org/officeDocument/2006/relationships/tags" Target="../tags/tag294.xml"/><Relationship Id="rId18" Type="http://schemas.openxmlformats.org/officeDocument/2006/relationships/tags" Target="../tags/tag293.xml"/><Relationship Id="rId17" Type="http://schemas.openxmlformats.org/officeDocument/2006/relationships/tags" Target="../tags/tag292.xml"/><Relationship Id="rId16" Type="http://schemas.openxmlformats.org/officeDocument/2006/relationships/tags" Target="../tags/tag291.xml"/><Relationship Id="rId15" Type="http://schemas.openxmlformats.org/officeDocument/2006/relationships/tags" Target="../tags/tag290.xml"/><Relationship Id="rId14" Type="http://schemas.openxmlformats.org/officeDocument/2006/relationships/tags" Target="../tags/tag289.xml"/><Relationship Id="rId13" Type="http://schemas.openxmlformats.org/officeDocument/2006/relationships/tags" Target="../tags/tag288.xml"/><Relationship Id="rId12" Type="http://schemas.openxmlformats.org/officeDocument/2006/relationships/tags" Target="../tags/tag287.xml"/><Relationship Id="rId11" Type="http://schemas.openxmlformats.org/officeDocument/2006/relationships/tags" Target="../tags/tag286.xml"/><Relationship Id="rId10" Type="http://schemas.openxmlformats.org/officeDocument/2006/relationships/tags" Target="../tags/tag285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300.xml"/><Relationship Id="rId8" Type="http://schemas.openxmlformats.org/officeDocument/2006/relationships/tags" Target="../tags/tag299.xml"/><Relationship Id="rId7" Type="http://schemas.openxmlformats.org/officeDocument/2006/relationships/image" Target="../media/image3.png"/><Relationship Id="rId6" Type="http://schemas.openxmlformats.org/officeDocument/2006/relationships/tags" Target="../tags/tag298.xml"/><Relationship Id="rId5" Type="http://schemas.openxmlformats.org/officeDocument/2006/relationships/image" Target="../media/image2.png"/><Relationship Id="rId4" Type="http://schemas.openxmlformats.org/officeDocument/2006/relationships/tags" Target="../tags/tag297.xml"/><Relationship Id="rId3" Type="http://schemas.openxmlformats.org/officeDocument/2006/relationships/image" Target="../media/image1.png"/><Relationship Id="rId2" Type="http://schemas.openxmlformats.org/officeDocument/2006/relationships/tags" Target="../tags/tag296.xml"/><Relationship Id="rId14" Type="http://schemas.openxmlformats.org/officeDocument/2006/relationships/tags" Target="../tags/tag305.xml"/><Relationship Id="rId13" Type="http://schemas.openxmlformats.org/officeDocument/2006/relationships/tags" Target="../tags/tag304.xml"/><Relationship Id="rId12" Type="http://schemas.openxmlformats.org/officeDocument/2006/relationships/tags" Target="../tags/tag303.xml"/><Relationship Id="rId11" Type="http://schemas.openxmlformats.org/officeDocument/2006/relationships/tags" Target="../tags/tag302.xml"/><Relationship Id="rId10" Type="http://schemas.openxmlformats.org/officeDocument/2006/relationships/tags" Target="../tags/tag301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310.xml"/><Relationship Id="rId8" Type="http://schemas.openxmlformats.org/officeDocument/2006/relationships/tags" Target="../tags/tag309.xml"/><Relationship Id="rId7" Type="http://schemas.openxmlformats.org/officeDocument/2006/relationships/image" Target="../media/image3.png"/><Relationship Id="rId6" Type="http://schemas.openxmlformats.org/officeDocument/2006/relationships/tags" Target="../tags/tag308.xml"/><Relationship Id="rId5" Type="http://schemas.openxmlformats.org/officeDocument/2006/relationships/image" Target="../media/image2.png"/><Relationship Id="rId4" Type="http://schemas.openxmlformats.org/officeDocument/2006/relationships/tags" Target="../tags/tag307.xml"/><Relationship Id="rId3" Type="http://schemas.openxmlformats.org/officeDocument/2006/relationships/image" Target="../media/image1.png"/><Relationship Id="rId2" Type="http://schemas.openxmlformats.org/officeDocument/2006/relationships/tags" Target="../tags/tag306.xml"/><Relationship Id="rId16" Type="http://schemas.openxmlformats.org/officeDocument/2006/relationships/tags" Target="../tags/tag317.xml"/><Relationship Id="rId15" Type="http://schemas.openxmlformats.org/officeDocument/2006/relationships/tags" Target="../tags/tag316.xml"/><Relationship Id="rId14" Type="http://schemas.openxmlformats.org/officeDocument/2006/relationships/tags" Target="../tags/tag315.xml"/><Relationship Id="rId13" Type="http://schemas.openxmlformats.org/officeDocument/2006/relationships/tags" Target="../tags/tag314.xml"/><Relationship Id="rId12" Type="http://schemas.openxmlformats.org/officeDocument/2006/relationships/tags" Target="../tags/tag313.xml"/><Relationship Id="rId11" Type="http://schemas.openxmlformats.org/officeDocument/2006/relationships/tags" Target="../tags/tag312.xml"/><Relationship Id="rId10" Type="http://schemas.openxmlformats.org/officeDocument/2006/relationships/tags" Target="../tags/tag311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322.xml"/><Relationship Id="rId8" Type="http://schemas.openxmlformats.org/officeDocument/2006/relationships/tags" Target="../tags/tag321.xml"/><Relationship Id="rId7" Type="http://schemas.openxmlformats.org/officeDocument/2006/relationships/image" Target="../media/image3.png"/><Relationship Id="rId6" Type="http://schemas.openxmlformats.org/officeDocument/2006/relationships/tags" Target="../tags/tag320.xml"/><Relationship Id="rId5" Type="http://schemas.openxmlformats.org/officeDocument/2006/relationships/image" Target="../media/image2.png"/><Relationship Id="rId4" Type="http://schemas.openxmlformats.org/officeDocument/2006/relationships/tags" Target="../tags/tag319.xml"/><Relationship Id="rId3" Type="http://schemas.openxmlformats.org/officeDocument/2006/relationships/image" Target="../media/image1.png"/><Relationship Id="rId2" Type="http://schemas.openxmlformats.org/officeDocument/2006/relationships/tags" Target="../tags/tag318.xml"/><Relationship Id="rId17" Type="http://schemas.openxmlformats.org/officeDocument/2006/relationships/tags" Target="../tags/tag330.xml"/><Relationship Id="rId16" Type="http://schemas.openxmlformats.org/officeDocument/2006/relationships/tags" Target="../tags/tag329.xml"/><Relationship Id="rId15" Type="http://schemas.openxmlformats.org/officeDocument/2006/relationships/tags" Target="../tags/tag328.xml"/><Relationship Id="rId14" Type="http://schemas.openxmlformats.org/officeDocument/2006/relationships/tags" Target="../tags/tag327.xml"/><Relationship Id="rId13" Type="http://schemas.openxmlformats.org/officeDocument/2006/relationships/tags" Target="../tags/tag326.xml"/><Relationship Id="rId12" Type="http://schemas.openxmlformats.org/officeDocument/2006/relationships/tags" Target="../tags/tag325.xml"/><Relationship Id="rId11" Type="http://schemas.openxmlformats.org/officeDocument/2006/relationships/tags" Target="../tags/tag324.xml"/><Relationship Id="rId10" Type="http://schemas.openxmlformats.org/officeDocument/2006/relationships/tags" Target="../tags/tag323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335.xml"/><Relationship Id="rId8" Type="http://schemas.openxmlformats.org/officeDocument/2006/relationships/tags" Target="../tags/tag334.xml"/><Relationship Id="rId7" Type="http://schemas.openxmlformats.org/officeDocument/2006/relationships/image" Target="../media/image3.png"/><Relationship Id="rId6" Type="http://schemas.openxmlformats.org/officeDocument/2006/relationships/tags" Target="../tags/tag333.xml"/><Relationship Id="rId5" Type="http://schemas.openxmlformats.org/officeDocument/2006/relationships/image" Target="../media/image2.png"/><Relationship Id="rId4" Type="http://schemas.openxmlformats.org/officeDocument/2006/relationships/tags" Target="../tags/tag332.xml"/><Relationship Id="rId3" Type="http://schemas.openxmlformats.org/officeDocument/2006/relationships/image" Target="../media/image1.png"/><Relationship Id="rId20" Type="http://schemas.openxmlformats.org/officeDocument/2006/relationships/tags" Target="../tags/tag346.xml"/><Relationship Id="rId2" Type="http://schemas.openxmlformats.org/officeDocument/2006/relationships/tags" Target="../tags/tag331.xml"/><Relationship Id="rId19" Type="http://schemas.openxmlformats.org/officeDocument/2006/relationships/tags" Target="../tags/tag345.xml"/><Relationship Id="rId18" Type="http://schemas.openxmlformats.org/officeDocument/2006/relationships/tags" Target="../tags/tag344.xml"/><Relationship Id="rId17" Type="http://schemas.openxmlformats.org/officeDocument/2006/relationships/tags" Target="../tags/tag343.xml"/><Relationship Id="rId16" Type="http://schemas.openxmlformats.org/officeDocument/2006/relationships/tags" Target="../tags/tag342.xml"/><Relationship Id="rId15" Type="http://schemas.openxmlformats.org/officeDocument/2006/relationships/tags" Target="../tags/tag341.xml"/><Relationship Id="rId14" Type="http://schemas.openxmlformats.org/officeDocument/2006/relationships/tags" Target="../tags/tag340.xml"/><Relationship Id="rId13" Type="http://schemas.openxmlformats.org/officeDocument/2006/relationships/tags" Target="../tags/tag339.xml"/><Relationship Id="rId12" Type="http://schemas.openxmlformats.org/officeDocument/2006/relationships/tags" Target="../tags/tag338.xml"/><Relationship Id="rId11" Type="http://schemas.openxmlformats.org/officeDocument/2006/relationships/tags" Target="../tags/tag337.xml"/><Relationship Id="rId10" Type="http://schemas.openxmlformats.org/officeDocument/2006/relationships/tags" Target="../tags/tag336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351.xml"/><Relationship Id="rId8" Type="http://schemas.openxmlformats.org/officeDocument/2006/relationships/tags" Target="../tags/tag350.xml"/><Relationship Id="rId7" Type="http://schemas.openxmlformats.org/officeDocument/2006/relationships/image" Target="../media/image3.png"/><Relationship Id="rId6" Type="http://schemas.openxmlformats.org/officeDocument/2006/relationships/tags" Target="../tags/tag349.xml"/><Relationship Id="rId5" Type="http://schemas.openxmlformats.org/officeDocument/2006/relationships/image" Target="../media/image2.png"/><Relationship Id="rId4" Type="http://schemas.openxmlformats.org/officeDocument/2006/relationships/tags" Target="../tags/tag348.xml"/><Relationship Id="rId3" Type="http://schemas.openxmlformats.org/officeDocument/2006/relationships/image" Target="../media/image1.png"/><Relationship Id="rId2" Type="http://schemas.openxmlformats.org/officeDocument/2006/relationships/tags" Target="../tags/tag347.xml"/><Relationship Id="rId17" Type="http://schemas.openxmlformats.org/officeDocument/2006/relationships/tags" Target="../tags/tag359.xml"/><Relationship Id="rId16" Type="http://schemas.openxmlformats.org/officeDocument/2006/relationships/tags" Target="../tags/tag358.xml"/><Relationship Id="rId15" Type="http://schemas.openxmlformats.org/officeDocument/2006/relationships/tags" Target="../tags/tag357.xml"/><Relationship Id="rId14" Type="http://schemas.openxmlformats.org/officeDocument/2006/relationships/tags" Target="../tags/tag356.xml"/><Relationship Id="rId13" Type="http://schemas.openxmlformats.org/officeDocument/2006/relationships/tags" Target="../tags/tag355.xml"/><Relationship Id="rId12" Type="http://schemas.openxmlformats.org/officeDocument/2006/relationships/tags" Target="../tags/tag354.xml"/><Relationship Id="rId11" Type="http://schemas.openxmlformats.org/officeDocument/2006/relationships/tags" Target="../tags/tag353.xml"/><Relationship Id="rId10" Type="http://schemas.openxmlformats.org/officeDocument/2006/relationships/tags" Target="../tags/tag352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364.xml"/><Relationship Id="rId8" Type="http://schemas.openxmlformats.org/officeDocument/2006/relationships/tags" Target="../tags/tag363.xml"/><Relationship Id="rId7" Type="http://schemas.openxmlformats.org/officeDocument/2006/relationships/image" Target="../media/image3.png"/><Relationship Id="rId6" Type="http://schemas.openxmlformats.org/officeDocument/2006/relationships/tags" Target="../tags/tag362.xml"/><Relationship Id="rId5" Type="http://schemas.openxmlformats.org/officeDocument/2006/relationships/image" Target="../media/image2.png"/><Relationship Id="rId4" Type="http://schemas.openxmlformats.org/officeDocument/2006/relationships/tags" Target="../tags/tag361.xml"/><Relationship Id="rId3" Type="http://schemas.openxmlformats.org/officeDocument/2006/relationships/image" Target="../media/image1.png"/><Relationship Id="rId2" Type="http://schemas.openxmlformats.org/officeDocument/2006/relationships/tags" Target="../tags/tag360.xml"/><Relationship Id="rId14" Type="http://schemas.openxmlformats.org/officeDocument/2006/relationships/tags" Target="../tags/tag369.xml"/><Relationship Id="rId13" Type="http://schemas.openxmlformats.org/officeDocument/2006/relationships/tags" Target="../tags/tag368.xml"/><Relationship Id="rId12" Type="http://schemas.openxmlformats.org/officeDocument/2006/relationships/tags" Target="../tags/tag367.xml"/><Relationship Id="rId11" Type="http://schemas.openxmlformats.org/officeDocument/2006/relationships/tags" Target="../tags/tag366.xml"/><Relationship Id="rId10" Type="http://schemas.openxmlformats.org/officeDocument/2006/relationships/tags" Target="../tags/tag365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9" Type="http://schemas.openxmlformats.org/officeDocument/2006/relationships/tags" Target="../tags/tag374.xml"/><Relationship Id="rId8" Type="http://schemas.openxmlformats.org/officeDocument/2006/relationships/tags" Target="../tags/tag373.xml"/><Relationship Id="rId7" Type="http://schemas.openxmlformats.org/officeDocument/2006/relationships/image" Target="../media/image3.png"/><Relationship Id="rId6" Type="http://schemas.openxmlformats.org/officeDocument/2006/relationships/tags" Target="../tags/tag372.xml"/><Relationship Id="rId5" Type="http://schemas.openxmlformats.org/officeDocument/2006/relationships/image" Target="../media/image2.png"/><Relationship Id="rId4" Type="http://schemas.openxmlformats.org/officeDocument/2006/relationships/tags" Target="../tags/tag371.xml"/><Relationship Id="rId3" Type="http://schemas.openxmlformats.org/officeDocument/2006/relationships/image" Target="../media/image1.png"/><Relationship Id="rId2" Type="http://schemas.openxmlformats.org/officeDocument/2006/relationships/tags" Target="../tags/tag370.xml"/><Relationship Id="rId12" Type="http://schemas.openxmlformats.org/officeDocument/2006/relationships/tags" Target="../tags/tag377.xml"/><Relationship Id="rId11" Type="http://schemas.openxmlformats.org/officeDocument/2006/relationships/tags" Target="../tags/tag376.xml"/><Relationship Id="rId10" Type="http://schemas.openxmlformats.org/officeDocument/2006/relationships/tags" Target="../tags/tag375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9" Type="http://schemas.openxmlformats.org/officeDocument/2006/relationships/tags" Target="../tags/tag382.xml"/><Relationship Id="rId8" Type="http://schemas.openxmlformats.org/officeDocument/2006/relationships/tags" Target="../tags/tag381.xml"/><Relationship Id="rId7" Type="http://schemas.openxmlformats.org/officeDocument/2006/relationships/image" Target="../media/image3.png"/><Relationship Id="rId6" Type="http://schemas.openxmlformats.org/officeDocument/2006/relationships/tags" Target="../tags/tag380.xml"/><Relationship Id="rId5" Type="http://schemas.openxmlformats.org/officeDocument/2006/relationships/image" Target="../media/image2.png"/><Relationship Id="rId4" Type="http://schemas.openxmlformats.org/officeDocument/2006/relationships/tags" Target="../tags/tag379.xml"/><Relationship Id="rId3" Type="http://schemas.openxmlformats.org/officeDocument/2006/relationships/image" Target="../media/image1.png"/><Relationship Id="rId24" Type="http://schemas.openxmlformats.org/officeDocument/2006/relationships/tags" Target="../tags/tag397.xml"/><Relationship Id="rId23" Type="http://schemas.openxmlformats.org/officeDocument/2006/relationships/tags" Target="../tags/tag396.xml"/><Relationship Id="rId22" Type="http://schemas.openxmlformats.org/officeDocument/2006/relationships/tags" Target="../tags/tag395.xml"/><Relationship Id="rId21" Type="http://schemas.openxmlformats.org/officeDocument/2006/relationships/tags" Target="../tags/tag394.xml"/><Relationship Id="rId20" Type="http://schemas.openxmlformats.org/officeDocument/2006/relationships/tags" Target="../tags/tag393.xml"/><Relationship Id="rId2" Type="http://schemas.openxmlformats.org/officeDocument/2006/relationships/tags" Target="../tags/tag378.xml"/><Relationship Id="rId19" Type="http://schemas.openxmlformats.org/officeDocument/2006/relationships/tags" Target="../tags/tag392.xml"/><Relationship Id="rId18" Type="http://schemas.openxmlformats.org/officeDocument/2006/relationships/tags" Target="../tags/tag391.xml"/><Relationship Id="rId17" Type="http://schemas.openxmlformats.org/officeDocument/2006/relationships/tags" Target="../tags/tag390.xml"/><Relationship Id="rId16" Type="http://schemas.openxmlformats.org/officeDocument/2006/relationships/tags" Target="../tags/tag389.xml"/><Relationship Id="rId15" Type="http://schemas.openxmlformats.org/officeDocument/2006/relationships/tags" Target="../tags/tag388.xml"/><Relationship Id="rId14" Type="http://schemas.openxmlformats.org/officeDocument/2006/relationships/tags" Target="../tags/tag387.xml"/><Relationship Id="rId13" Type="http://schemas.openxmlformats.org/officeDocument/2006/relationships/tags" Target="../tags/tag386.xml"/><Relationship Id="rId12" Type="http://schemas.openxmlformats.org/officeDocument/2006/relationships/tags" Target="../tags/tag385.xml"/><Relationship Id="rId11" Type="http://schemas.openxmlformats.org/officeDocument/2006/relationships/tags" Target="../tags/tag384.xml"/><Relationship Id="rId10" Type="http://schemas.openxmlformats.org/officeDocument/2006/relationships/tags" Target="../tags/tag383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402.xml"/><Relationship Id="rId8" Type="http://schemas.openxmlformats.org/officeDocument/2006/relationships/tags" Target="../tags/tag401.xml"/><Relationship Id="rId7" Type="http://schemas.openxmlformats.org/officeDocument/2006/relationships/image" Target="../media/image3.png"/><Relationship Id="rId6" Type="http://schemas.openxmlformats.org/officeDocument/2006/relationships/tags" Target="../tags/tag400.xml"/><Relationship Id="rId5" Type="http://schemas.openxmlformats.org/officeDocument/2006/relationships/image" Target="../media/image2.png"/><Relationship Id="rId4" Type="http://schemas.openxmlformats.org/officeDocument/2006/relationships/tags" Target="../tags/tag399.xml"/><Relationship Id="rId3" Type="http://schemas.openxmlformats.org/officeDocument/2006/relationships/image" Target="../media/image1.png"/><Relationship Id="rId2" Type="http://schemas.openxmlformats.org/officeDocument/2006/relationships/tags" Target="../tags/tag398.xml"/><Relationship Id="rId17" Type="http://schemas.openxmlformats.org/officeDocument/2006/relationships/tags" Target="../tags/tag410.xml"/><Relationship Id="rId16" Type="http://schemas.openxmlformats.org/officeDocument/2006/relationships/tags" Target="../tags/tag409.xml"/><Relationship Id="rId15" Type="http://schemas.openxmlformats.org/officeDocument/2006/relationships/tags" Target="../tags/tag408.xml"/><Relationship Id="rId14" Type="http://schemas.openxmlformats.org/officeDocument/2006/relationships/tags" Target="../tags/tag407.xml"/><Relationship Id="rId13" Type="http://schemas.openxmlformats.org/officeDocument/2006/relationships/tags" Target="../tags/tag406.xml"/><Relationship Id="rId12" Type="http://schemas.openxmlformats.org/officeDocument/2006/relationships/tags" Target="../tags/tag405.xml"/><Relationship Id="rId11" Type="http://schemas.openxmlformats.org/officeDocument/2006/relationships/tags" Target="../tags/tag404.xml"/><Relationship Id="rId10" Type="http://schemas.openxmlformats.org/officeDocument/2006/relationships/tags" Target="../tags/tag403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415.xml"/><Relationship Id="rId8" Type="http://schemas.openxmlformats.org/officeDocument/2006/relationships/tags" Target="../tags/tag414.xml"/><Relationship Id="rId7" Type="http://schemas.openxmlformats.org/officeDocument/2006/relationships/image" Target="../media/image3.png"/><Relationship Id="rId6" Type="http://schemas.openxmlformats.org/officeDocument/2006/relationships/tags" Target="../tags/tag413.xml"/><Relationship Id="rId5" Type="http://schemas.openxmlformats.org/officeDocument/2006/relationships/image" Target="../media/image2.png"/><Relationship Id="rId4" Type="http://schemas.openxmlformats.org/officeDocument/2006/relationships/tags" Target="../tags/tag412.xml"/><Relationship Id="rId3" Type="http://schemas.openxmlformats.org/officeDocument/2006/relationships/image" Target="../media/image1.png"/><Relationship Id="rId28" Type="http://schemas.openxmlformats.org/officeDocument/2006/relationships/tags" Target="../tags/tag434.xml"/><Relationship Id="rId27" Type="http://schemas.openxmlformats.org/officeDocument/2006/relationships/tags" Target="../tags/tag433.xml"/><Relationship Id="rId26" Type="http://schemas.openxmlformats.org/officeDocument/2006/relationships/tags" Target="../tags/tag432.xml"/><Relationship Id="rId25" Type="http://schemas.openxmlformats.org/officeDocument/2006/relationships/tags" Target="../tags/tag431.xml"/><Relationship Id="rId24" Type="http://schemas.openxmlformats.org/officeDocument/2006/relationships/tags" Target="../tags/tag430.xml"/><Relationship Id="rId23" Type="http://schemas.openxmlformats.org/officeDocument/2006/relationships/tags" Target="../tags/tag429.xml"/><Relationship Id="rId22" Type="http://schemas.openxmlformats.org/officeDocument/2006/relationships/tags" Target="../tags/tag428.xml"/><Relationship Id="rId21" Type="http://schemas.openxmlformats.org/officeDocument/2006/relationships/tags" Target="../tags/tag427.xml"/><Relationship Id="rId20" Type="http://schemas.openxmlformats.org/officeDocument/2006/relationships/tags" Target="../tags/tag426.xml"/><Relationship Id="rId2" Type="http://schemas.openxmlformats.org/officeDocument/2006/relationships/tags" Target="../tags/tag411.xml"/><Relationship Id="rId19" Type="http://schemas.openxmlformats.org/officeDocument/2006/relationships/tags" Target="../tags/tag425.xml"/><Relationship Id="rId18" Type="http://schemas.openxmlformats.org/officeDocument/2006/relationships/tags" Target="../tags/tag424.xml"/><Relationship Id="rId17" Type="http://schemas.openxmlformats.org/officeDocument/2006/relationships/tags" Target="../tags/tag423.xml"/><Relationship Id="rId16" Type="http://schemas.openxmlformats.org/officeDocument/2006/relationships/tags" Target="../tags/tag422.xml"/><Relationship Id="rId15" Type="http://schemas.openxmlformats.org/officeDocument/2006/relationships/tags" Target="../tags/tag421.xml"/><Relationship Id="rId14" Type="http://schemas.openxmlformats.org/officeDocument/2006/relationships/tags" Target="../tags/tag420.xml"/><Relationship Id="rId13" Type="http://schemas.openxmlformats.org/officeDocument/2006/relationships/tags" Target="../tags/tag419.xml"/><Relationship Id="rId12" Type="http://schemas.openxmlformats.org/officeDocument/2006/relationships/tags" Target="../tags/tag418.xml"/><Relationship Id="rId11" Type="http://schemas.openxmlformats.org/officeDocument/2006/relationships/tags" Target="../tags/tag417.xml"/><Relationship Id="rId10" Type="http://schemas.openxmlformats.org/officeDocument/2006/relationships/tags" Target="../tags/tag416.xml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439.xml"/><Relationship Id="rId8" Type="http://schemas.openxmlformats.org/officeDocument/2006/relationships/tags" Target="../tags/tag438.xml"/><Relationship Id="rId7" Type="http://schemas.openxmlformats.org/officeDocument/2006/relationships/image" Target="../media/image3.png"/><Relationship Id="rId6" Type="http://schemas.openxmlformats.org/officeDocument/2006/relationships/tags" Target="../tags/tag437.xml"/><Relationship Id="rId5" Type="http://schemas.openxmlformats.org/officeDocument/2006/relationships/image" Target="../media/image2.png"/><Relationship Id="rId4" Type="http://schemas.openxmlformats.org/officeDocument/2006/relationships/tags" Target="../tags/tag436.xml"/><Relationship Id="rId3" Type="http://schemas.openxmlformats.org/officeDocument/2006/relationships/image" Target="../media/image1.png"/><Relationship Id="rId2" Type="http://schemas.openxmlformats.org/officeDocument/2006/relationships/tags" Target="../tags/tag435.xml"/><Relationship Id="rId15" Type="http://schemas.openxmlformats.org/officeDocument/2006/relationships/tags" Target="../tags/tag445.xml"/><Relationship Id="rId14" Type="http://schemas.openxmlformats.org/officeDocument/2006/relationships/tags" Target="../tags/tag444.xml"/><Relationship Id="rId13" Type="http://schemas.openxmlformats.org/officeDocument/2006/relationships/tags" Target="../tags/tag443.xml"/><Relationship Id="rId12" Type="http://schemas.openxmlformats.org/officeDocument/2006/relationships/tags" Target="../tags/tag442.xml"/><Relationship Id="rId11" Type="http://schemas.openxmlformats.org/officeDocument/2006/relationships/tags" Target="../tags/tag441.xml"/><Relationship Id="rId10" Type="http://schemas.openxmlformats.org/officeDocument/2006/relationships/tags" Target="../tags/tag440.xml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9" Type="http://schemas.openxmlformats.org/officeDocument/2006/relationships/tags" Target="../tags/tag450.xml"/><Relationship Id="rId8" Type="http://schemas.openxmlformats.org/officeDocument/2006/relationships/tags" Target="../tags/tag449.xml"/><Relationship Id="rId7" Type="http://schemas.openxmlformats.org/officeDocument/2006/relationships/image" Target="../media/image3.png"/><Relationship Id="rId6" Type="http://schemas.openxmlformats.org/officeDocument/2006/relationships/tags" Target="../tags/tag448.xml"/><Relationship Id="rId5" Type="http://schemas.openxmlformats.org/officeDocument/2006/relationships/image" Target="../media/image2.png"/><Relationship Id="rId4" Type="http://schemas.openxmlformats.org/officeDocument/2006/relationships/tags" Target="../tags/tag447.xml"/><Relationship Id="rId3" Type="http://schemas.openxmlformats.org/officeDocument/2006/relationships/image" Target="../media/image1.png"/><Relationship Id="rId20" Type="http://schemas.openxmlformats.org/officeDocument/2006/relationships/tags" Target="../tags/tag461.xml"/><Relationship Id="rId2" Type="http://schemas.openxmlformats.org/officeDocument/2006/relationships/tags" Target="../tags/tag446.xml"/><Relationship Id="rId19" Type="http://schemas.openxmlformats.org/officeDocument/2006/relationships/tags" Target="../tags/tag460.xml"/><Relationship Id="rId18" Type="http://schemas.openxmlformats.org/officeDocument/2006/relationships/tags" Target="../tags/tag459.xml"/><Relationship Id="rId17" Type="http://schemas.openxmlformats.org/officeDocument/2006/relationships/tags" Target="../tags/tag458.xml"/><Relationship Id="rId16" Type="http://schemas.openxmlformats.org/officeDocument/2006/relationships/tags" Target="../tags/tag457.xml"/><Relationship Id="rId15" Type="http://schemas.openxmlformats.org/officeDocument/2006/relationships/tags" Target="../tags/tag456.xml"/><Relationship Id="rId14" Type="http://schemas.openxmlformats.org/officeDocument/2006/relationships/tags" Target="../tags/tag455.xml"/><Relationship Id="rId13" Type="http://schemas.openxmlformats.org/officeDocument/2006/relationships/tags" Target="../tags/tag454.xml"/><Relationship Id="rId12" Type="http://schemas.openxmlformats.org/officeDocument/2006/relationships/tags" Target="../tags/tag453.xml"/><Relationship Id="rId11" Type="http://schemas.openxmlformats.org/officeDocument/2006/relationships/tags" Target="../tags/tag452.xml"/><Relationship Id="rId10" Type="http://schemas.openxmlformats.org/officeDocument/2006/relationships/tags" Target="../tags/tag451.xml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tags" Target="../tags/tag466.xml"/><Relationship Id="rId8" Type="http://schemas.openxmlformats.org/officeDocument/2006/relationships/tags" Target="../tags/tag465.xml"/><Relationship Id="rId7" Type="http://schemas.openxmlformats.org/officeDocument/2006/relationships/image" Target="../media/image3.png"/><Relationship Id="rId6" Type="http://schemas.openxmlformats.org/officeDocument/2006/relationships/tags" Target="../tags/tag464.xml"/><Relationship Id="rId5" Type="http://schemas.openxmlformats.org/officeDocument/2006/relationships/image" Target="../media/image2.png"/><Relationship Id="rId4" Type="http://schemas.openxmlformats.org/officeDocument/2006/relationships/tags" Target="../tags/tag463.xml"/><Relationship Id="rId3" Type="http://schemas.openxmlformats.org/officeDocument/2006/relationships/image" Target="../media/image1.png"/><Relationship Id="rId2" Type="http://schemas.openxmlformats.org/officeDocument/2006/relationships/tags" Target="../tags/tag462.xml"/><Relationship Id="rId12" Type="http://schemas.openxmlformats.org/officeDocument/2006/relationships/tags" Target="../tags/tag469.xml"/><Relationship Id="rId11" Type="http://schemas.openxmlformats.org/officeDocument/2006/relationships/tags" Target="../tags/tag468.xml"/><Relationship Id="rId10" Type="http://schemas.openxmlformats.org/officeDocument/2006/relationships/tags" Target="../tags/tag467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474.xml"/><Relationship Id="rId8" Type="http://schemas.openxmlformats.org/officeDocument/2006/relationships/tags" Target="../tags/tag473.xml"/><Relationship Id="rId7" Type="http://schemas.openxmlformats.org/officeDocument/2006/relationships/image" Target="../media/image3.png"/><Relationship Id="rId6" Type="http://schemas.openxmlformats.org/officeDocument/2006/relationships/tags" Target="../tags/tag472.xml"/><Relationship Id="rId5" Type="http://schemas.openxmlformats.org/officeDocument/2006/relationships/image" Target="../media/image2.png"/><Relationship Id="rId4" Type="http://schemas.openxmlformats.org/officeDocument/2006/relationships/tags" Target="../tags/tag471.xml"/><Relationship Id="rId3" Type="http://schemas.openxmlformats.org/officeDocument/2006/relationships/image" Target="../media/image1.png"/><Relationship Id="rId2" Type="http://schemas.openxmlformats.org/officeDocument/2006/relationships/tags" Target="../tags/tag470.xml"/><Relationship Id="rId14" Type="http://schemas.openxmlformats.org/officeDocument/2006/relationships/tags" Target="../tags/tag479.xml"/><Relationship Id="rId13" Type="http://schemas.openxmlformats.org/officeDocument/2006/relationships/tags" Target="../tags/tag478.xml"/><Relationship Id="rId12" Type="http://schemas.openxmlformats.org/officeDocument/2006/relationships/tags" Target="../tags/tag477.xml"/><Relationship Id="rId11" Type="http://schemas.openxmlformats.org/officeDocument/2006/relationships/tags" Target="../tags/tag476.xml"/><Relationship Id="rId10" Type="http://schemas.openxmlformats.org/officeDocument/2006/relationships/tags" Target="../tags/tag475.xml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tags" Target="../tags/tag484.xml"/><Relationship Id="rId8" Type="http://schemas.openxmlformats.org/officeDocument/2006/relationships/tags" Target="../tags/tag483.xml"/><Relationship Id="rId7" Type="http://schemas.openxmlformats.org/officeDocument/2006/relationships/image" Target="../media/image3.png"/><Relationship Id="rId6" Type="http://schemas.openxmlformats.org/officeDocument/2006/relationships/tags" Target="../tags/tag482.xml"/><Relationship Id="rId5" Type="http://schemas.openxmlformats.org/officeDocument/2006/relationships/image" Target="../media/image2.png"/><Relationship Id="rId4" Type="http://schemas.openxmlformats.org/officeDocument/2006/relationships/tags" Target="../tags/tag481.xml"/><Relationship Id="rId3" Type="http://schemas.openxmlformats.org/officeDocument/2006/relationships/image" Target="../media/image1.png"/><Relationship Id="rId20" Type="http://schemas.openxmlformats.org/officeDocument/2006/relationships/tags" Target="../tags/tag495.xml"/><Relationship Id="rId2" Type="http://schemas.openxmlformats.org/officeDocument/2006/relationships/tags" Target="../tags/tag480.xml"/><Relationship Id="rId19" Type="http://schemas.openxmlformats.org/officeDocument/2006/relationships/tags" Target="../tags/tag494.xml"/><Relationship Id="rId18" Type="http://schemas.openxmlformats.org/officeDocument/2006/relationships/tags" Target="../tags/tag493.xml"/><Relationship Id="rId17" Type="http://schemas.openxmlformats.org/officeDocument/2006/relationships/tags" Target="../tags/tag492.xml"/><Relationship Id="rId16" Type="http://schemas.openxmlformats.org/officeDocument/2006/relationships/tags" Target="../tags/tag491.xml"/><Relationship Id="rId15" Type="http://schemas.openxmlformats.org/officeDocument/2006/relationships/tags" Target="../tags/tag490.xml"/><Relationship Id="rId14" Type="http://schemas.openxmlformats.org/officeDocument/2006/relationships/tags" Target="../tags/tag489.xml"/><Relationship Id="rId13" Type="http://schemas.openxmlformats.org/officeDocument/2006/relationships/tags" Target="../tags/tag488.xml"/><Relationship Id="rId12" Type="http://schemas.openxmlformats.org/officeDocument/2006/relationships/tags" Target="../tags/tag487.xml"/><Relationship Id="rId11" Type="http://schemas.openxmlformats.org/officeDocument/2006/relationships/tags" Target="../tags/tag486.xml"/><Relationship Id="rId10" Type="http://schemas.openxmlformats.org/officeDocument/2006/relationships/tags" Target="../tags/tag485.xml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500.xml"/><Relationship Id="rId8" Type="http://schemas.openxmlformats.org/officeDocument/2006/relationships/tags" Target="../tags/tag499.xml"/><Relationship Id="rId7" Type="http://schemas.openxmlformats.org/officeDocument/2006/relationships/image" Target="../media/image3.png"/><Relationship Id="rId6" Type="http://schemas.openxmlformats.org/officeDocument/2006/relationships/tags" Target="../tags/tag498.xml"/><Relationship Id="rId5" Type="http://schemas.openxmlformats.org/officeDocument/2006/relationships/image" Target="../media/image2.png"/><Relationship Id="rId4" Type="http://schemas.openxmlformats.org/officeDocument/2006/relationships/tags" Target="../tags/tag497.xml"/><Relationship Id="rId3" Type="http://schemas.openxmlformats.org/officeDocument/2006/relationships/image" Target="../media/image1.png"/><Relationship Id="rId20" Type="http://schemas.openxmlformats.org/officeDocument/2006/relationships/tags" Target="../tags/tag511.xml"/><Relationship Id="rId2" Type="http://schemas.openxmlformats.org/officeDocument/2006/relationships/tags" Target="../tags/tag496.xml"/><Relationship Id="rId19" Type="http://schemas.openxmlformats.org/officeDocument/2006/relationships/tags" Target="../tags/tag510.xml"/><Relationship Id="rId18" Type="http://schemas.openxmlformats.org/officeDocument/2006/relationships/tags" Target="../tags/tag509.xml"/><Relationship Id="rId17" Type="http://schemas.openxmlformats.org/officeDocument/2006/relationships/tags" Target="../tags/tag508.xml"/><Relationship Id="rId16" Type="http://schemas.openxmlformats.org/officeDocument/2006/relationships/tags" Target="../tags/tag507.xml"/><Relationship Id="rId15" Type="http://schemas.openxmlformats.org/officeDocument/2006/relationships/tags" Target="../tags/tag506.xml"/><Relationship Id="rId14" Type="http://schemas.openxmlformats.org/officeDocument/2006/relationships/tags" Target="../tags/tag505.xml"/><Relationship Id="rId13" Type="http://schemas.openxmlformats.org/officeDocument/2006/relationships/tags" Target="../tags/tag504.xml"/><Relationship Id="rId12" Type="http://schemas.openxmlformats.org/officeDocument/2006/relationships/tags" Target="../tags/tag503.xml"/><Relationship Id="rId11" Type="http://schemas.openxmlformats.org/officeDocument/2006/relationships/tags" Target="../tags/tag502.xml"/><Relationship Id="rId10" Type="http://schemas.openxmlformats.org/officeDocument/2006/relationships/tags" Target="../tags/tag501.xml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tags" Target="../tags/tag516.xml"/><Relationship Id="rId8" Type="http://schemas.openxmlformats.org/officeDocument/2006/relationships/tags" Target="../tags/tag515.xml"/><Relationship Id="rId7" Type="http://schemas.openxmlformats.org/officeDocument/2006/relationships/image" Target="../media/image3.png"/><Relationship Id="rId6" Type="http://schemas.openxmlformats.org/officeDocument/2006/relationships/tags" Target="../tags/tag514.xml"/><Relationship Id="rId5" Type="http://schemas.openxmlformats.org/officeDocument/2006/relationships/image" Target="../media/image2.png"/><Relationship Id="rId4" Type="http://schemas.openxmlformats.org/officeDocument/2006/relationships/tags" Target="../tags/tag513.xml"/><Relationship Id="rId3" Type="http://schemas.openxmlformats.org/officeDocument/2006/relationships/image" Target="../media/image1.png"/><Relationship Id="rId2" Type="http://schemas.openxmlformats.org/officeDocument/2006/relationships/tags" Target="../tags/tag512.xml"/><Relationship Id="rId17" Type="http://schemas.openxmlformats.org/officeDocument/2006/relationships/tags" Target="../tags/tag524.xml"/><Relationship Id="rId16" Type="http://schemas.openxmlformats.org/officeDocument/2006/relationships/tags" Target="../tags/tag523.xml"/><Relationship Id="rId15" Type="http://schemas.openxmlformats.org/officeDocument/2006/relationships/tags" Target="../tags/tag522.xml"/><Relationship Id="rId14" Type="http://schemas.openxmlformats.org/officeDocument/2006/relationships/tags" Target="../tags/tag521.xml"/><Relationship Id="rId13" Type="http://schemas.openxmlformats.org/officeDocument/2006/relationships/tags" Target="../tags/tag520.xml"/><Relationship Id="rId12" Type="http://schemas.openxmlformats.org/officeDocument/2006/relationships/tags" Target="../tags/tag519.xml"/><Relationship Id="rId11" Type="http://schemas.openxmlformats.org/officeDocument/2006/relationships/tags" Target="../tags/tag518.xml"/><Relationship Id="rId10" Type="http://schemas.openxmlformats.org/officeDocument/2006/relationships/tags" Target="../tags/tag517.xml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529.xml"/><Relationship Id="rId8" Type="http://schemas.openxmlformats.org/officeDocument/2006/relationships/tags" Target="../tags/tag528.xml"/><Relationship Id="rId7" Type="http://schemas.openxmlformats.org/officeDocument/2006/relationships/image" Target="../media/image3.png"/><Relationship Id="rId6" Type="http://schemas.openxmlformats.org/officeDocument/2006/relationships/tags" Target="../tags/tag527.xml"/><Relationship Id="rId5" Type="http://schemas.openxmlformats.org/officeDocument/2006/relationships/image" Target="../media/image2.png"/><Relationship Id="rId4" Type="http://schemas.openxmlformats.org/officeDocument/2006/relationships/tags" Target="../tags/tag526.xml"/><Relationship Id="rId3" Type="http://schemas.openxmlformats.org/officeDocument/2006/relationships/image" Target="../media/image1.png"/><Relationship Id="rId24" Type="http://schemas.openxmlformats.org/officeDocument/2006/relationships/tags" Target="../tags/tag544.xml"/><Relationship Id="rId23" Type="http://schemas.openxmlformats.org/officeDocument/2006/relationships/tags" Target="../tags/tag543.xml"/><Relationship Id="rId22" Type="http://schemas.openxmlformats.org/officeDocument/2006/relationships/tags" Target="../tags/tag542.xml"/><Relationship Id="rId21" Type="http://schemas.openxmlformats.org/officeDocument/2006/relationships/tags" Target="../tags/tag541.xml"/><Relationship Id="rId20" Type="http://schemas.openxmlformats.org/officeDocument/2006/relationships/tags" Target="../tags/tag540.xml"/><Relationship Id="rId2" Type="http://schemas.openxmlformats.org/officeDocument/2006/relationships/tags" Target="../tags/tag525.xml"/><Relationship Id="rId19" Type="http://schemas.openxmlformats.org/officeDocument/2006/relationships/tags" Target="../tags/tag539.xml"/><Relationship Id="rId18" Type="http://schemas.openxmlformats.org/officeDocument/2006/relationships/tags" Target="../tags/tag538.xml"/><Relationship Id="rId17" Type="http://schemas.openxmlformats.org/officeDocument/2006/relationships/tags" Target="../tags/tag537.xml"/><Relationship Id="rId16" Type="http://schemas.openxmlformats.org/officeDocument/2006/relationships/tags" Target="../tags/tag536.xml"/><Relationship Id="rId15" Type="http://schemas.openxmlformats.org/officeDocument/2006/relationships/tags" Target="../tags/tag535.xml"/><Relationship Id="rId14" Type="http://schemas.openxmlformats.org/officeDocument/2006/relationships/tags" Target="../tags/tag534.xml"/><Relationship Id="rId13" Type="http://schemas.openxmlformats.org/officeDocument/2006/relationships/tags" Target="../tags/tag533.xml"/><Relationship Id="rId12" Type="http://schemas.openxmlformats.org/officeDocument/2006/relationships/tags" Target="../tags/tag532.xml"/><Relationship Id="rId11" Type="http://schemas.openxmlformats.org/officeDocument/2006/relationships/tags" Target="../tags/tag531.xml"/><Relationship Id="rId10" Type="http://schemas.openxmlformats.org/officeDocument/2006/relationships/tags" Target="../tags/tag530.xml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549.xml"/><Relationship Id="rId8" Type="http://schemas.openxmlformats.org/officeDocument/2006/relationships/tags" Target="../tags/tag548.xml"/><Relationship Id="rId7" Type="http://schemas.openxmlformats.org/officeDocument/2006/relationships/image" Target="../media/image3.png"/><Relationship Id="rId6" Type="http://schemas.openxmlformats.org/officeDocument/2006/relationships/tags" Target="../tags/tag547.xml"/><Relationship Id="rId5" Type="http://schemas.openxmlformats.org/officeDocument/2006/relationships/image" Target="../media/image2.png"/><Relationship Id="rId4" Type="http://schemas.openxmlformats.org/officeDocument/2006/relationships/tags" Target="../tags/tag546.xml"/><Relationship Id="rId3" Type="http://schemas.openxmlformats.org/officeDocument/2006/relationships/image" Target="../media/image1.png"/><Relationship Id="rId20" Type="http://schemas.openxmlformats.org/officeDocument/2006/relationships/tags" Target="../tags/tag560.xml"/><Relationship Id="rId2" Type="http://schemas.openxmlformats.org/officeDocument/2006/relationships/tags" Target="../tags/tag545.xml"/><Relationship Id="rId19" Type="http://schemas.openxmlformats.org/officeDocument/2006/relationships/tags" Target="../tags/tag559.xml"/><Relationship Id="rId18" Type="http://schemas.openxmlformats.org/officeDocument/2006/relationships/tags" Target="../tags/tag558.xml"/><Relationship Id="rId17" Type="http://schemas.openxmlformats.org/officeDocument/2006/relationships/tags" Target="../tags/tag557.xml"/><Relationship Id="rId16" Type="http://schemas.openxmlformats.org/officeDocument/2006/relationships/tags" Target="../tags/tag556.xml"/><Relationship Id="rId15" Type="http://schemas.openxmlformats.org/officeDocument/2006/relationships/tags" Target="../tags/tag555.xml"/><Relationship Id="rId14" Type="http://schemas.openxmlformats.org/officeDocument/2006/relationships/tags" Target="../tags/tag554.xml"/><Relationship Id="rId13" Type="http://schemas.openxmlformats.org/officeDocument/2006/relationships/tags" Target="../tags/tag553.xml"/><Relationship Id="rId12" Type="http://schemas.openxmlformats.org/officeDocument/2006/relationships/tags" Target="../tags/tag552.xml"/><Relationship Id="rId11" Type="http://schemas.openxmlformats.org/officeDocument/2006/relationships/tags" Target="../tags/tag551.xml"/><Relationship Id="rId10" Type="http://schemas.openxmlformats.org/officeDocument/2006/relationships/tags" Target="../tags/tag550.xml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565.xml"/><Relationship Id="rId8" Type="http://schemas.openxmlformats.org/officeDocument/2006/relationships/tags" Target="../tags/tag564.xml"/><Relationship Id="rId7" Type="http://schemas.openxmlformats.org/officeDocument/2006/relationships/image" Target="../media/image3.png"/><Relationship Id="rId6" Type="http://schemas.openxmlformats.org/officeDocument/2006/relationships/tags" Target="../tags/tag563.xml"/><Relationship Id="rId5" Type="http://schemas.openxmlformats.org/officeDocument/2006/relationships/image" Target="../media/image2.png"/><Relationship Id="rId4" Type="http://schemas.openxmlformats.org/officeDocument/2006/relationships/tags" Target="../tags/tag562.xml"/><Relationship Id="rId3" Type="http://schemas.openxmlformats.org/officeDocument/2006/relationships/image" Target="../media/image1.png"/><Relationship Id="rId20" Type="http://schemas.openxmlformats.org/officeDocument/2006/relationships/tags" Target="../tags/tag576.xml"/><Relationship Id="rId2" Type="http://schemas.openxmlformats.org/officeDocument/2006/relationships/tags" Target="../tags/tag561.xml"/><Relationship Id="rId19" Type="http://schemas.openxmlformats.org/officeDocument/2006/relationships/tags" Target="../tags/tag575.xml"/><Relationship Id="rId18" Type="http://schemas.openxmlformats.org/officeDocument/2006/relationships/tags" Target="../tags/tag574.xml"/><Relationship Id="rId17" Type="http://schemas.openxmlformats.org/officeDocument/2006/relationships/tags" Target="../tags/tag573.xml"/><Relationship Id="rId16" Type="http://schemas.openxmlformats.org/officeDocument/2006/relationships/tags" Target="../tags/tag572.xml"/><Relationship Id="rId15" Type="http://schemas.openxmlformats.org/officeDocument/2006/relationships/tags" Target="../tags/tag571.xml"/><Relationship Id="rId14" Type="http://schemas.openxmlformats.org/officeDocument/2006/relationships/tags" Target="../tags/tag570.xml"/><Relationship Id="rId13" Type="http://schemas.openxmlformats.org/officeDocument/2006/relationships/tags" Target="../tags/tag569.xml"/><Relationship Id="rId12" Type="http://schemas.openxmlformats.org/officeDocument/2006/relationships/tags" Target="../tags/tag568.xml"/><Relationship Id="rId11" Type="http://schemas.openxmlformats.org/officeDocument/2006/relationships/tags" Target="../tags/tag567.xml"/><Relationship Id="rId10" Type="http://schemas.openxmlformats.org/officeDocument/2006/relationships/tags" Target="../tags/tag566.xml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581.xml"/><Relationship Id="rId8" Type="http://schemas.openxmlformats.org/officeDocument/2006/relationships/tags" Target="../tags/tag580.xml"/><Relationship Id="rId7" Type="http://schemas.openxmlformats.org/officeDocument/2006/relationships/image" Target="../media/image3.png"/><Relationship Id="rId6" Type="http://schemas.openxmlformats.org/officeDocument/2006/relationships/tags" Target="../tags/tag579.xml"/><Relationship Id="rId5" Type="http://schemas.openxmlformats.org/officeDocument/2006/relationships/image" Target="../media/image2.png"/><Relationship Id="rId4" Type="http://schemas.openxmlformats.org/officeDocument/2006/relationships/tags" Target="../tags/tag578.xml"/><Relationship Id="rId3" Type="http://schemas.openxmlformats.org/officeDocument/2006/relationships/image" Target="../media/image1.png"/><Relationship Id="rId24" Type="http://schemas.openxmlformats.org/officeDocument/2006/relationships/tags" Target="../tags/tag596.xml"/><Relationship Id="rId23" Type="http://schemas.openxmlformats.org/officeDocument/2006/relationships/tags" Target="../tags/tag595.xml"/><Relationship Id="rId22" Type="http://schemas.openxmlformats.org/officeDocument/2006/relationships/tags" Target="../tags/tag594.xml"/><Relationship Id="rId21" Type="http://schemas.openxmlformats.org/officeDocument/2006/relationships/tags" Target="../tags/tag593.xml"/><Relationship Id="rId20" Type="http://schemas.openxmlformats.org/officeDocument/2006/relationships/tags" Target="../tags/tag592.xml"/><Relationship Id="rId2" Type="http://schemas.openxmlformats.org/officeDocument/2006/relationships/tags" Target="../tags/tag577.xml"/><Relationship Id="rId19" Type="http://schemas.openxmlformats.org/officeDocument/2006/relationships/tags" Target="../tags/tag591.xml"/><Relationship Id="rId18" Type="http://schemas.openxmlformats.org/officeDocument/2006/relationships/tags" Target="../tags/tag590.xml"/><Relationship Id="rId17" Type="http://schemas.openxmlformats.org/officeDocument/2006/relationships/tags" Target="../tags/tag589.xml"/><Relationship Id="rId16" Type="http://schemas.openxmlformats.org/officeDocument/2006/relationships/tags" Target="../tags/tag588.xml"/><Relationship Id="rId15" Type="http://schemas.openxmlformats.org/officeDocument/2006/relationships/tags" Target="../tags/tag587.xml"/><Relationship Id="rId14" Type="http://schemas.openxmlformats.org/officeDocument/2006/relationships/tags" Target="../tags/tag586.xml"/><Relationship Id="rId13" Type="http://schemas.openxmlformats.org/officeDocument/2006/relationships/tags" Target="../tags/tag585.xml"/><Relationship Id="rId12" Type="http://schemas.openxmlformats.org/officeDocument/2006/relationships/tags" Target="../tags/tag584.xml"/><Relationship Id="rId11" Type="http://schemas.openxmlformats.org/officeDocument/2006/relationships/tags" Target="../tags/tag583.xml"/><Relationship Id="rId10" Type="http://schemas.openxmlformats.org/officeDocument/2006/relationships/tags" Target="../tags/tag582.xml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tags" Target="../tags/tag601.xml"/><Relationship Id="rId8" Type="http://schemas.openxmlformats.org/officeDocument/2006/relationships/tags" Target="../tags/tag600.xml"/><Relationship Id="rId7" Type="http://schemas.openxmlformats.org/officeDocument/2006/relationships/image" Target="../media/image3.png"/><Relationship Id="rId6" Type="http://schemas.openxmlformats.org/officeDocument/2006/relationships/tags" Target="../tags/tag599.xml"/><Relationship Id="rId5" Type="http://schemas.openxmlformats.org/officeDocument/2006/relationships/image" Target="../media/image2.png"/><Relationship Id="rId4" Type="http://schemas.openxmlformats.org/officeDocument/2006/relationships/tags" Target="../tags/tag598.xml"/><Relationship Id="rId3" Type="http://schemas.openxmlformats.org/officeDocument/2006/relationships/image" Target="../media/image1.png"/><Relationship Id="rId28" Type="http://schemas.openxmlformats.org/officeDocument/2006/relationships/tags" Target="../tags/tag620.xml"/><Relationship Id="rId27" Type="http://schemas.openxmlformats.org/officeDocument/2006/relationships/tags" Target="../tags/tag619.xml"/><Relationship Id="rId26" Type="http://schemas.openxmlformats.org/officeDocument/2006/relationships/tags" Target="../tags/tag618.xml"/><Relationship Id="rId25" Type="http://schemas.openxmlformats.org/officeDocument/2006/relationships/tags" Target="../tags/tag617.xml"/><Relationship Id="rId24" Type="http://schemas.openxmlformats.org/officeDocument/2006/relationships/tags" Target="../tags/tag616.xml"/><Relationship Id="rId23" Type="http://schemas.openxmlformats.org/officeDocument/2006/relationships/tags" Target="../tags/tag615.xml"/><Relationship Id="rId22" Type="http://schemas.openxmlformats.org/officeDocument/2006/relationships/tags" Target="../tags/tag614.xml"/><Relationship Id="rId21" Type="http://schemas.openxmlformats.org/officeDocument/2006/relationships/tags" Target="../tags/tag613.xml"/><Relationship Id="rId20" Type="http://schemas.openxmlformats.org/officeDocument/2006/relationships/tags" Target="../tags/tag612.xml"/><Relationship Id="rId2" Type="http://schemas.openxmlformats.org/officeDocument/2006/relationships/tags" Target="../tags/tag597.xml"/><Relationship Id="rId19" Type="http://schemas.openxmlformats.org/officeDocument/2006/relationships/tags" Target="../tags/tag611.xml"/><Relationship Id="rId18" Type="http://schemas.openxmlformats.org/officeDocument/2006/relationships/tags" Target="../tags/tag610.xml"/><Relationship Id="rId17" Type="http://schemas.openxmlformats.org/officeDocument/2006/relationships/tags" Target="../tags/tag609.xml"/><Relationship Id="rId16" Type="http://schemas.openxmlformats.org/officeDocument/2006/relationships/tags" Target="../tags/tag608.xml"/><Relationship Id="rId15" Type="http://schemas.openxmlformats.org/officeDocument/2006/relationships/tags" Target="../tags/tag607.xml"/><Relationship Id="rId14" Type="http://schemas.openxmlformats.org/officeDocument/2006/relationships/tags" Target="../tags/tag606.xml"/><Relationship Id="rId13" Type="http://schemas.openxmlformats.org/officeDocument/2006/relationships/tags" Target="../tags/tag605.xml"/><Relationship Id="rId12" Type="http://schemas.openxmlformats.org/officeDocument/2006/relationships/tags" Target="../tags/tag604.xml"/><Relationship Id="rId11" Type="http://schemas.openxmlformats.org/officeDocument/2006/relationships/tags" Target="../tags/tag603.xml"/><Relationship Id="rId10" Type="http://schemas.openxmlformats.org/officeDocument/2006/relationships/tags" Target="../tags/tag602.xml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625.xml"/><Relationship Id="rId8" Type="http://schemas.openxmlformats.org/officeDocument/2006/relationships/tags" Target="../tags/tag624.xml"/><Relationship Id="rId7" Type="http://schemas.openxmlformats.org/officeDocument/2006/relationships/image" Target="../media/image3.png"/><Relationship Id="rId6" Type="http://schemas.openxmlformats.org/officeDocument/2006/relationships/tags" Target="../tags/tag623.xml"/><Relationship Id="rId5" Type="http://schemas.openxmlformats.org/officeDocument/2006/relationships/image" Target="../media/image2.png"/><Relationship Id="rId4" Type="http://schemas.openxmlformats.org/officeDocument/2006/relationships/tags" Target="../tags/tag622.xml"/><Relationship Id="rId3" Type="http://schemas.openxmlformats.org/officeDocument/2006/relationships/image" Target="../media/image1.png"/><Relationship Id="rId20" Type="http://schemas.openxmlformats.org/officeDocument/2006/relationships/tags" Target="../tags/tag636.xml"/><Relationship Id="rId2" Type="http://schemas.openxmlformats.org/officeDocument/2006/relationships/tags" Target="../tags/tag621.xml"/><Relationship Id="rId19" Type="http://schemas.openxmlformats.org/officeDocument/2006/relationships/tags" Target="../tags/tag635.xml"/><Relationship Id="rId18" Type="http://schemas.openxmlformats.org/officeDocument/2006/relationships/tags" Target="../tags/tag634.xml"/><Relationship Id="rId17" Type="http://schemas.openxmlformats.org/officeDocument/2006/relationships/tags" Target="../tags/tag633.xml"/><Relationship Id="rId16" Type="http://schemas.openxmlformats.org/officeDocument/2006/relationships/tags" Target="../tags/tag632.xml"/><Relationship Id="rId15" Type="http://schemas.openxmlformats.org/officeDocument/2006/relationships/tags" Target="../tags/tag631.xml"/><Relationship Id="rId14" Type="http://schemas.openxmlformats.org/officeDocument/2006/relationships/tags" Target="../tags/tag630.xml"/><Relationship Id="rId13" Type="http://schemas.openxmlformats.org/officeDocument/2006/relationships/tags" Target="../tags/tag629.xml"/><Relationship Id="rId12" Type="http://schemas.openxmlformats.org/officeDocument/2006/relationships/tags" Target="../tags/tag628.xml"/><Relationship Id="rId11" Type="http://schemas.openxmlformats.org/officeDocument/2006/relationships/tags" Target="../tags/tag627.xml"/><Relationship Id="rId10" Type="http://schemas.openxmlformats.org/officeDocument/2006/relationships/tags" Target="../tags/tag626.xm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9" Type="http://schemas.openxmlformats.org/officeDocument/2006/relationships/tags" Target="../tags/tag641.xml"/><Relationship Id="rId8" Type="http://schemas.openxmlformats.org/officeDocument/2006/relationships/tags" Target="../tags/tag640.xml"/><Relationship Id="rId7" Type="http://schemas.openxmlformats.org/officeDocument/2006/relationships/image" Target="../media/image3.png"/><Relationship Id="rId6" Type="http://schemas.openxmlformats.org/officeDocument/2006/relationships/tags" Target="../tags/tag639.xml"/><Relationship Id="rId5" Type="http://schemas.openxmlformats.org/officeDocument/2006/relationships/image" Target="../media/image2.png"/><Relationship Id="rId4" Type="http://schemas.openxmlformats.org/officeDocument/2006/relationships/tags" Target="../tags/tag638.xml"/><Relationship Id="rId3" Type="http://schemas.openxmlformats.org/officeDocument/2006/relationships/image" Target="../media/image1.png"/><Relationship Id="rId2" Type="http://schemas.openxmlformats.org/officeDocument/2006/relationships/tags" Target="../tags/tag637.xml"/><Relationship Id="rId17" Type="http://schemas.openxmlformats.org/officeDocument/2006/relationships/tags" Target="../tags/tag649.xml"/><Relationship Id="rId16" Type="http://schemas.openxmlformats.org/officeDocument/2006/relationships/tags" Target="../tags/tag648.xml"/><Relationship Id="rId15" Type="http://schemas.openxmlformats.org/officeDocument/2006/relationships/tags" Target="../tags/tag647.xml"/><Relationship Id="rId14" Type="http://schemas.openxmlformats.org/officeDocument/2006/relationships/tags" Target="../tags/tag646.xml"/><Relationship Id="rId13" Type="http://schemas.openxmlformats.org/officeDocument/2006/relationships/tags" Target="../tags/tag645.xml"/><Relationship Id="rId12" Type="http://schemas.openxmlformats.org/officeDocument/2006/relationships/tags" Target="../tags/tag644.xml"/><Relationship Id="rId11" Type="http://schemas.openxmlformats.org/officeDocument/2006/relationships/tags" Target="../tags/tag643.xml"/><Relationship Id="rId10" Type="http://schemas.openxmlformats.org/officeDocument/2006/relationships/tags" Target="../tags/tag642.xml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9" Type="http://schemas.openxmlformats.org/officeDocument/2006/relationships/tags" Target="../tags/tag654.xml"/><Relationship Id="rId8" Type="http://schemas.openxmlformats.org/officeDocument/2006/relationships/tags" Target="../tags/tag653.xml"/><Relationship Id="rId7" Type="http://schemas.openxmlformats.org/officeDocument/2006/relationships/image" Target="../media/image3.png"/><Relationship Id="rId6" Type="http://schemas.openxmlformats.org/officeDocument/2006/relationships/tags" Target="../tags/tag652.xml"/><Relationship Id="rId5" Type="http://schemas.openxmlformats.org/officeDocument/2006/relationships/image" Target="../media/image2.png"/><Relationship Id="rId4" Type="http://schemas.openxmlformats.org/officeDocument/2006/relationships/tags" Target="../tags/tag651.xml"/><Relationship Id="rId3" Type="http://schemas.openxmlformats.org/officeDocument/2006/relationships/image" Target="../media/image1.png"/><Relationship Id="rId20" Type="http://schemas.openxmlformats.org/officeDocument/2006/relationships/tags" Target="../tags/tag665.xml"/><Relationship Id="rId2" Type="http://schemas.openxmlformats.org/officeDocument/2006/relationships/tags" Target="../tags/tag650.xml"/><Relationship Id="rId19" Type="http://schemas.openxmlformats.org/officeDocument/2006/relationships/tags" Target="../tags/tag664.xml"/><Relationship Id="rId18" Type="http://schemas.openxmlformats.org/officeDocument/2006/relationships/tags" Target="../tags/tag663.xml"/><Relationship Id="rId17" Type="http://schemas.openxmlformats.org/officeDocument/2006/relationships/tags" Target="../tags/tag662.xml"/><Relationship Id="rId16" Type="http://schemas.openxmlformats.org/officeDocument/2006/relationships/tags" Target="../tags/tag661.xml"/><Relationship Id="rId15" Type="http://schemas.openxmlformats.org/officeDocument/2006/relationships/tags" Target="../tags/tag660.xml"/><Relationship Id="rId14" Type="http://schemas.openxmlformats.org/officeDocument/2006/relationships/tags" Target="../tags/tag659.xml"/><Relationship Id="rId13" Type="http://schemas.openxmlformats.org/officeDocument/2006/relationships/tags" Target="../tags/tag658.xml"/><Relationship Id="rId12" Type="http://schemas.openxmlformats.org/officeDocument/2006/relationships/tags" Target="../tags/tag657.xml"/><Relationship Id="rId11" Type="http://schemas.openxmlformats.org/officeDocument/2006/relationships/tags" Target="../tags/tag656.xml"/><Relationship Id="rId10" Type="http://schemas.openxmlformats.org/officeDocument/2006/relationships/tags" Target="../tags/tag655.xml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9" Type="http://schemas.openxmlformats.org/officeDocument/2006/relationships/tags" Target="../tags/tag670.xml"/><Relationship Id="rId8" Type="http://schemas.openxmlformats.org/officeDocument/2006/relationships/tags" Target="../tags/tag669.xml"/><Relationship Id="rId7" Type="http://schemas.openxmlformats.org/officeDocument/2006/relationships/image" Target="../media/image3.png"/><Relationship Id="rId6" Type="http://schemas.openxmlformats.org/officeDocument/2006/relationships/tags" Target="../tags/tag668.xml"/><Relationship Id="rId5" Type="http://schemas.openxmlformats.org/officeDocument/2006/relationships/image" Target="../media/image2.png"/><Relationship Id="rId4" Type="http://schemas.openxmlformats.org/officeDocument/2006/relationships/tags" Target="../tags/tag667.xml"/><Relationship Id="rId3" Type="http://schemas.openxmlformats.org/officeDocument/2006/relationships/image" Target="../media/image1.png"/><Relationship Id="rId2" Type="http://schemas.openxmlformats.org/officeDocument/2006/relationships/tags" Target="../tags/tag666.xml"/><Relationship Id="rId18" Type="http://schemas.openxmlformats.org/officeDocument/2006/relationships/tags" Target="../tags/tag679.xml"/><Relationship Id="rId17" Type="http://schemas.openxmlformats.org/officeDocument/2006/relationships/tags" Target="../tags/tag678.xml"/><Relationship Id="rId16" Type="http://schemas.openxmlformats.org/officeDocument/2006/relationships/tags" Target="../tags/tag677.xml"/><Relationship Id="rId15" Type="http://schemas.openxmlformats.org/officeDocument/2006/relationships/tags" Target="../tags/tag676.xml"/><Relationship Id="rId14" Type="http://schemas.openxmlformats.org/officeDocument/2006/relationships/tags" Target="../tags/tag675.xml"/><Relationship Id="rId13" Type="http://schemas.openxmlformats.org/officeDocument/2006/relationships/tags" Target="../tags/tag674.xml"/><Relationship Id="rId12" Type="http://schemas.openxmlformats.org/officeDocument/2006/relationships/tags" Target="../tags/tag673.xml"/><Relationship Id="rId11" Type="http://schemas.openxmlformats.org/officeDocument/2006/relationships/tags" Target="../tags/tag672.xml"/><Relationship Id="rId10" Type="http://schemas.openxmlformats.org/officeDocument/2006/relationships/tags" Target="../tags/tag671.xml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9" Type="http://schemas.openxmlformats.org/officeDocument/2006/relationships/tags" Target="../tags/tag684.xml"/><Relationship Id="rId8" Type="http://schemas.openxmlformats.org/officeDocument/2006/relationships/tags" Target="../tags/tag683.xml"/><Relationship Id="rId7" Type="http://schemas.openxmlformats.org/officeDocument/2006/relationships/image" Target="../media/image3.png"/><Relationship Id="rId6" Type="http://schemas.openxmlformats.org/officeDocument/2006/relationships/tags" Target="../tags/tag682.xml"/><Relationship Id="rId5" Type="http://schemas.openxmlformats.org/officeDocument/2006/relationships/image" Target="../media/image2.png"/><Relationship Id="rId4" Type="http://schemas.openxmlformats.org/officeDocument/2006/relationships/tags" Target="../tags/tag681.xml"/><Relationship Id="rId3" Type="http://schemas.openxmlformats.org/officeDocument/2006/relationships/image" Target="../media/image1.png"/><Relationship Id="rId24" Type="http://schemas.openxmlformats.org/officeDocument/2006/relationships/tags" Target="../tags/tag699.xml"/><Relationship Id="rId23" Type="http://schemas.openxmlformats.org/officeDocument/2006/relationships/tags" Target="../tags/tag698.xml"/><Relationship Id="rId22" Type="http://schemas.openxmlformats.org/officeDocument/2006/relationships/tags" Target="../tags/tag697.xml"/><Relationship Id="rId21" Type="http://schemas.openxmlformats.org/officeDocument/2006/relationships/tags" Target="../tags/tag696.xml"/><Relationship Id="rId20" Type="http://schemas.openxmlformats.org/officeDocument/2006/relationships/tags" Target="../tags/tag695.xml"/><Relationship Id="rId2" Type="http://schemas.openxmlformats.org/officeDocument/2006/relationships/tags" Target="../tags/tag680.xml"/><Relationship Id="rId19" Type="http://schemas.openxmlformats.org/officeDocument/2006/relationships/tags" Target="../tags/tag694.xml"/><Relationship Id="rId18" Type="http://schemas.openxmlformats.org/officeDocument/2006/relationships/tags" Target="../tags/tag693.xml"/><Relationship Id="rId17" Type="http://schemas.openxmlformats.org/officeDocument/2006/relationships/tags" Target="../tags/tag692.xml"/><Relationship Id="rId16" Type="http://schemas.openxmlformats.org/officeDocument/2006/relationships/tags" Target="../tags/tag691.xml"/><Relationship Id="rId15" Type="http://schemas.openxmlformats.org/officeDocument/2006/relationships/tags" Target="../tags/tag690.xml"/><Relationship Id="rId14" Type="http://schemas.openxmlformats.org/officeDocument/2006/relationships/tags" Target="../tags/tag689.xml"/><Relationship Id="rId13" Type="http://schemas.openxmlformats.org/officeDocument/2006/relationships/tags" Target="../tags/tag688.xml"/><Relationship Id="rId12" Type="http://schemas.openxmlformats.org/officeDocument/2006/relationships/tags" Target="../tags/tag687.xml"/><Relationship Id="rId11" Type="http://schemas.openxmlformats.org/officeDocument/2006/relationships/tags" Target="../tags/tag686.xml"/><Relationship Id="rId10" Type="http://schemas.openxmlformats.org/officeDocument/2006/relationships/tags" Target="../tags/tag685.xml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9" Type="http://schemas.openxmlformats.org/officeDocument/2006/relationships/tags" Target="../tags/tag704.xml"/><Relationship Id="rId8" Type="http://schemas.openxmlformats.org/officeDocument/2006/relationships/tags" Target="../tags/tag703.xml"/><Relationship Id="rId7" Type="http://schemas.openxmlformats.org/officeDocument/2006/relationships/image" Target="../media/image3.png"/><Relationship Id="rId6" Type="http://schemas.openxmlformats.org/officeDocument/2006/relationships/tags" Target="../tags/tag702.xml"/><Relationship Id="rId5" Type="http://schemas.openxmlformats.org/officeDocument/2006/relationships/image" Target="../media/image2.png"/><Relationship Id="rId4" Type="http://schemas.openxmlformats.org/officeDocument/2006/relationships/tags" Target="../tags/tag701.xml"/><Relationship Id="rId3" Type="http://schemas.openxmlformats.org/officeDocument/2006/relationships/image" Target="../media/image1.png"/><Relationship Id="rId24" Type="http://schemas.openxmlformats.org/officeDocument/2006/relationships/tags" Target="../tags/tag719.xml"/><Relationship Id="rId23" Type="http://schemas.openxmlformats.org/officeDocument/2006/relationships/tags" Target="../tags/tag718.xml"/><Relationship Id="rId22" Type="http://schemas.openxmlformats.org/officeDocument/2006/relationships/tags" Target="../tags/tag717.xml"/><Relationship Id="rId21" Type="http://schemas.openxmlformats.org/officeDocument/2006/relationships/tags" Target="../tags/tag716.xml"/><Relationship Id="rId20" Type="http://schemas.openxmlformats.org/officeDocument/2006/relationships/tags" Target="../tags/tag715.xml"/><Relationship Id="rId2" Type="http://schemas.openxmlformats.org/officeDocument/2006/relationships/tags" Target="../tags/tag700.xml"/><Relationship Id="rId19" Type="http://schemas.openxmlformats.org/officeDocument/2006/relationships/tags" Target="../tags/tag714.xml"/><Relationship Id="rId18" Type="http://schemas.openxmlformats.org/officeDocument/2006/relationships/tags" Target="../tags/tag713.xml"/><Relationship Id="rId17" Type="http://schemas.openxmlformats.org/officeDocument/2006/relationships/tags" Target="../tags/tag712.xml"/><Relationship Id="rId16" Type="http://schemas.openxmlformats.org/officeDocument/2006/relationships/tags" Target="../tags/tag711.xml"/><Relationship Id="rId15" Type="http://schemas.openxmlformats.org/officeDocument/2006/relationships/tags" Target="../tags/tag710.xml"/><Relationship Id="rId14" Type="http://schemas.openxmlformats.org/officeDocument/2006/relationships/tags" Target="../tags/tag709.xml"/><Relationship Id="rId13" Type="http://schemas.openxmlformats.org/officeDocument/2006/relationships/tags" Target="../tags/tag708.xml"/><Relationship Id="rId12" Type="http://schemas.openxmlformats.org/officeDocument/2006/relationships/tags" Target="../tags/tag707.xml"/><Relationship Id="rId11" Type="http://schemas.openxmlformats.org/officeDocument/2006/relationships/tags" Target="../tags/tag706.xml"/><Relationship Id="rId10" Type="http://schemas.openxmlformats.org/officeDocument/2006/relationships/tags" Target="../tags/tag705.xml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9" Type="http://schemas.openxmlformats.org/officeDocument/2006/relationships/tags" Target="../tags/tag724.xml"/><Relationship Id="rId8" Type="http://schemas.openxmlformats.org/officeDocument/2006/relationships/tags" Target="../tags/tag723.xml"/><Relationship Id="rId7" Type="http://schemas.openxmlformats.org/officeDocument/2006/relationships/image" Target="../media/image3.png"/><Relationship Id="rId6" Type="http://schemas.openxmlformats.org/officeDocument/2006/relationships/tags" Target="../tags/tag722.xml"/><Relationship Id="rId5" Type="http://schemas.openxmlformats.org/officeDocument/2006/relationships/image" Target="../media/image2.png"/><Relationship Id="rId4" Type="http://schemas.openxmlformats.org/officeDocument/2006/relationships/tags" Target="../tags/tag721.xml"/><Relationship Id="rId3" Type="http://schemas.openxmlformats.org/officeDocument/2006/relationships/image" Target="../media/image1.png"/><Relationship Id="rId20" Type="http://schemas.openxmlformats.org/officeDocument/2006/relationships/tags" Target="../tags/tag735.xml"/><Relationship Id="rId2" Type="http://schemas.openxmlformats.org/officeDocument/2006/relationships/tags" Target="../tags/tag720.xml"/><Relationship Id="rId19" Type="http://schemas.openxmlformats.org/officeDocument/2006/relationships/tags" Target="../tags/tag734.xml"/><Relationship Id="rId18" Type="http://schemas.openxmlformats.org/officeDocument/2006/relationships/tags" Target="../tags/tag733.xml"/><Relationship Id="rId17" Type="http://schemas.openxmlformats.org/officeDocument/2006/relationships/tags" Target="../tags/tag732.xml"/><Relationship Id="rId16" Type="http://schemas.openxmlformats.org/officeDocument/2006/relationships/tags" Target="../tags/tag731.xml"/><Relationship Id="rId15" Type="http://schemas.openxmlformats.org/officeDocument/2006/relationships/tags" Target="../tags/tag730.xml"/><Relationship Id="rId14" Type="http://schemas.openxmlformats.org/officeDocument/2006/relationships/tags" Target="../tags/tag729.xml"/><Relationship Id="rId13" Type="http://schemas.openxmlformats.org/officeDocument/2006/relationships/tags" Target="../tags/tag728.xml"/><Relationship Id="rId12" Type="http://schemas.openxmlformats.org/officeDocument/2006/relationships/tags" Target="../tags/tag727.xml"/><Relationship Id="rId11" Type="http://schemas.openxmlformats.org/officeDocument/2006/relationships/tags" Target="../tags/tag726.xml"/><Relationship Id="rId10" Type="http://schemas.openxmlformats.org/officeDocument/2006/relationships/tags" Target="../tags/tag725.xml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9" Type="http://schemas.openxmlformats.org/officeDocument/2006/relationships/tags" Target="../tags/tag740.xml"/><Relationship Id="rId8" Type="http://schemas.openxmlformats.org/officeDocument/2006/relationships/tags" Target="../tags/tag739.xml"/><Relationship Id="rId7" Type="http://schemas.openxmlformats.org/officeDocument/2006/relationships/image" Target="../media/image3.png"/><Relationship Id="rId6" Type="http://schemas.openxmlformats.org/officeDocument/2006/relationships/tags" Target="../tags/tag738.xml"/><Relationship Id="rId5" Type="http://schemas.openxmlformats.org/officeDocument/2006/relationships/image" Target="../media/image2.png"/><Relationship Id="rId4" Type="http://schemas.openxmlformats.org/officeDocument/2006/relationships/tags" Target="../tags/tag737.xml"/><Relationship Id="rId3" Type="http://schemas.openxmlformats.org/officeDocument/2006/relationships/image" Target="../media/image1.png"/><Relationship Id="rId23" Type="http://schemas.openxmlformats.org/officeDocument/2006/relationships/tags" Target="../tags/tag754.xml"/><Relationship Id="rId22" Type="http://schemas.openxmlformats.org/officeDocument/2006/relationships/tags" Target="../tags/tag753.xml"/><Relationship Id="rId21" Type="http://schemas.openxmlformats.org/officeDocument/2006/relationships/tags" Target="../tags/tag752.xml"/><Relationship Id="rId20" Type="http://schemas.openxmlformats.org/officeDocument/2006/relationships/tags" Target="../tags/tag751.xml"/><Relationship Id="rId2" Type="http://schemas.openxmlformats.org/officeDocument/2006/relationships/tags" Target="../tags/tag736.xml"/><Relationship Id="rId19" Type="http://schemas.openxmlformats.org/officeDocument/2006/relationships/tags" Target="../tags/tag750.xml"/><Relationship Id="rId18" Type="http://schemas.openxmlformats.org/officeDocument/2006/relationships/tags" Target="../tags/tag749.xml"/><Relationship Id="rId17" Type="http://schemas.openxmlformats.org/officeDocument/2006/relationships/tags" Target="../tags/tag748.xml"/><Relationship Id="rId16" Type="http://schemas.openxmlformats.org/officeDocument/2006/relationships/tags" Target="../tags/tag747.xml"/><Relationship Id="rId15" Type="http://schemas.openxmlformats.org/officeDocument/2006/relationships/tags" Target="../tags/tag746.xml"/><Relationship Id="rId14" Type="http://schemas.openxmlformats.org/officeDocument/2006/relationships/tags" Target="../tags/tag745.xml"/><Relationship Id="rId13" Type="http://schemas.openxmlformats.org/officeDocument/2006/relationships/tags" Target="../tags/tag744.xml"/><Relationship Id="rId12" Type="http://schemas.openxmlformats.org/officeDocument/2006/relationships/tags" Target="../tags/tag743.xml"/><Relationship Id="rId11" Type="http://schemas.openxmlformats.org/officeDocument/2006/relationships/tags" Target="../tags/tag742.xml"/><Relationship Id="rId10" Type="http://schemas.openxmlformats.org/officeDocument/2006/relationships/tags" Target="../tags/tag741.xml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9" Type="http://schemas.openxmlformats.org/officeDocument/2006/relationships/tags" Target="../tags/tag759.xml"/><Relationship Id="rId8" Type="http://schemas.openxmlformats.org/officeDocument/2006/relationships/tags" Target="../tags/tag758.xml"/><Relationship Id="rId7" Type="http://schemas.openxmlformats.org/officeDocument/2006/relationships/image" Target="../media/image3.png"/><Relationship Id="rId6" Type="http://schemas.openxmlformats.org/officeDocument/2006/relationships/tags" Target="../tags/tag757.xml"/><Relationship Id="rId5" Type="http://schemas.openxmlformats.org/officeDocument/2006/relationships/image" Target="../media/image2.png"/><Relationship Id="rId4" Type="http://schemas.openxmlformats.org/officeDocument/2006/relationships/tags" Target="../tags/tag756.xml"/><Relationship Id="rId3" Type="http://schemas.openxmlformats.org/officeDocument/2006/relationships/image" Target="../media/image1.png"/><Relationship Id="rId28" Type="http://schemas.openxmlformats.org/officeDocument/2006/relationships/tags" Target="../tags/tag778.xml"/><Relationship Id="rId27" Type="http://schemas.openxmlformats.org/officeDocument/2006/relationships/tags" Target="../tags/tag777.xml"/><Relationship Id="rId26" Type="http://schemas.openxmlformats.org/officeDocument/2006/relationships/tags" Target="../tags/tag776.xml"/><Relationship Id="rId25" Type="http://schemas.openxmlformats.org/officeDocument/2006/relationships/tags" Target="../tags/tag775.xml"/><Relationship Id="rId24" Type="http://schemas.openxmlformats.org/officeDocument/2006/relationships/tags" Target="../tags/tag774.xml"/><Relationship Id="rId23" Type="http://schemas.openxmlformats.org/officeDocument/2006/relationships/tags" Target="../tags/tag773.xml"/><Relationship Id="rId22" Type="http://schemas.openxmlformats.org/officeDocument/2006/relationships/tags" Target="../tags/tag772.xml"/><Relationship Id="rId21" Type="http://schemas.openxmlformats.org/officeDocument/2006/relationships/tags" Target="../tags/tag771.xml"/><Relationship Id="rId20" Type="http://schemas.openxmlformats.org/officeDocument/2006/relationships/tags" Target="../tags/tag770.xml"/><Relationship Id="rId2" Type="http://schemas.openxmlformats.org/officeDocument/2006/relationships/tags" Target="../tags/tag755.xml"/><Relationship Id="rId19" Type="http://schemas.openxmlformats.org/officeDocument/2006/relationships/tags" Target="../tags/tag769.xml"/><Relationship Id="rId18" Type="http://schemas.openxmlformats.org/officeDocument/2006/relationships/tags" Target="../tags/tag768.xml"/><Relationship Id="rId17" Type="http://schemas.openxmlformats.org/officeDocument/2006/relationships/tags" Target="../tags/tag767.xml"/><Relationship Id="rId16" Type="http://schemas.openxmlformats.org/officeDocument/2006/relationships/tags" Target="../tags/tag766.xml"/><Relationship Id="rId15" Type="http://schemas.openxmlformats.org/officeDocument/2006/relationships/tags" Target="../tags/tag765.xml"/><Relationship Id="rId14" Type="http://schemas.openxmlformats.org/officeDocument/2006/relationships/tags" Target="../tags/tag764.xml"/><Relationship Id="rId13" Type="http://schemas.openxmlformats.org/officeDocument/2006/relationships/tags" Target="../tags/tag763.xml"/><Relationship Id="rId12" Type="http://schemas.openxmlformats.org/officeDocument/2006/relationships/tags" Target="../tags/tag762.xml"/><Relationship Id="rId11" Type="http://schemas.openxmlformats.org/officeDocument/2006/relationships/tags" Target="../tags/tag761.xml"/><Relationship Id="rId10" Type="http://schemas.openxmlformats.org/officeDocument/2006/relationships/tags" Target="../tags/tag760.xml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9" Type="http://schemas.openxmlformats.org/officeDocument/2006/relationships/tags" Target="../tags/tag783.xml"/><Relationship Id="rId8" Type="http://schemas.openxmlformats.org/officeDocument/2006/relationships/tags" Target="../tags/tag782.xml"/><Relationship Id="rId7" Type="http://schemas.openxmlformats.org/officeDocument/2006/relationships/image" Target="../media/image3.png"/><Relationship Id="rId6" Type="http://schemas.openxmlformats.org/officeDocument/2006/relationships/tags" Target="../tags/tag781.xml"/><Relationship Id="rId5" Type="http://schemas.openxmlformats.org/officeDocument/2006/relationships/image" Target="../media/image2.png"/><Relationship Id="rId4" Type="http://schemas.openxmlformats.org/officeDocument/2006/relationships/tags" Target="../tags/tag780.xml"/><Relationship Id="rId3" Type="http://schemas.openxmlformats.org/officeDocument/2006/relationships/image" Target="../media/image1.png"/><Relationship Id="rId2" Type="http://schemas.openxmlformats.org/officeDocument/2006/relationships/tags" Target="../tags/tag779.xml"/><Relationship Id="rId17" Type="http://schemas.openxmlformats.org/officeDocument/2006/relationships/tags" Target="../tags/tag791.xml"/><Relationship Id="rId16" Type="http://schemas.openxmlformats.org/officeDocument/2006/relationships/tags" Target="../tags/tag790.xml"/><Relationship Id="rId15" Type="http://schemas.openxmlformats.org/officeDocument/2006/relationships/tags" Target="../tags/tag789.xml"/><Relationship Id="rId14" Type="http://schemas.openxmlformats.org/officeDocument/2006/relationships/tags" Target="../tags/tag788.xml"/><Relationship Id="rId13" Type="http://schemas.openxmlformats.org/officeDocument/2006/relationships/tags" Target="../tags/tag787.xml"/><Relationship Id="rId12" Type="http://schemas.openxmlformats.org/officeDocument/2006/relationships/tags" Target="../tags/tag786.xml"/><Relationship Id="rId11" Type="http://schemas.openxmlformats.org/officeDocument/2006/relationships/tags" Target="../tags/tag785.xml"/><Relationship Id="rId10" Type="http://schemas.openxmlformats.org/officeDocument/2006/relationships/tags" Target="../tags/tag784.xml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9" Type="http://schemas.openxmlformats.org/officeDocument/2006/relationships/tags" Target="../tags/tag796.xml"/><Relationship Id="rId8" Type="http://schemas.openxmlformats.org/officeDocument/2006/relationships/tags" Target="../tags/tag795.xml"/><Relationship Id="rId7" Type="http://schemas.openxmlformats.org/officeDocument/2006/relationships/image" Target="../media/image3.png"/><Relationship Id="rId6" Type="http://schemas.openxmlformats.org/officeDocument/2006/relationships/tags" Target="../tags/tag794.xml"/><Relationship Id="rId5" Type="http://schemas.openxmlformats.org/officeDocument/2006/relationships/image" Target="../media/image2.png"/><Relationship Id="rId4" Type="http://schemas.openxmlformats.org/officeDocument/2006/relationships/tags" Target="../tags/tag793.xml"/><Relationship Id="rId3" Type="http://schemas.openxmlformats.org/officeDocument/2006/relationships/image" Target="../media/image1.png"/><Relationship Id="rId20" Type="http://schemas.openxmlformats.org/officeDocument/2006/relationships/tags" Target="../tags/tag807.xml"/><Relationship Id="rId2" Type="http://schemas.openxmlformats.org/officeDocument/2006/relationships/tags" Target="../tags/tag792.xml"/><Relationship Id="rId19" Type="http://schemas.openxmlformats.org/officeDocument/2006/relationships/tags" Target="../tags/tag806.xml"/><Relationship Id="rId18" Type="http://schemas.openxmlformats.org/officeDocument/2006/relationships/tags" Target="../tags/tag805.xml"/><Relationship Id="rId17" Type="http://schemas.openxmlformats.org/officeDocument/2006/relationships/tags" Target="../tags/tag804.xml"/><Relationship Id="rId16" Type="http://schemas.openxmlformats.org/officeDocument/2006/relationships/tags" Target="../tags/tag803.xml"/><Relationship Id="rId15" Type="http://schemas.openxmlformats.org/officeDocument/2006/relationships/tags" Target="../tags/tag802.xml"/><Relationship Id="rId14" Type="http://schemas.openxmlformats.org/officeDocument/2006/relationships/tags" Target="../tags/tag801.xml"/><Relationship Id="rId13" Type="http://schemas.openxmlformats.org/officeDocument/2006/relationships/tags" Target="../tags/tag800.xml"/><Relationship Id="rId12" Type="http://schemas.openxmlformats.org/officeDocument/2006/relationships/tags" Target="../tags/tag799.xml"/><Relationship Id="rId11" Type="http://schemas.openxmlformats.org/officeDocument/2006/relationships/tags" Target="../tags/tag798.xml"/><Relationship Id="rId10" Type="http://schemas.openxmlformats.org/officeDocument/2006/relationships/tags" Target="../tags/tag797.xml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9" Type="http://schemas.openxmlformats.org/officeDocument/2006/relationships/tags" Target="../tags/tag812.xml"/><Relationship Id="rId8" Type="http://schemas.openxmlformats.org/officeDocument/2006/relationships/tags" Target="../tags/tag811.xml"/><Relationship Id="rId7" Type="http://schemas.openxmlformats.org/officeDocument/2006/relationships/image" Target="../media/image3.png"/><Relationship Id="rId6" Type="http://schemas.openxmlformats.org/officeDocument/2006/relationships/tags" Target="../tags/tag810.xml"/><Relationship Id="rId5" Type="http://schemas.openxmlformats.org/officeDocument/2006/relationships/image" Target="../media/image2.png"/><Relationship Id="rId4" Type="http://schemas.openxmlformats.org/officeDocument/2006/relationships/tags" Target="../tags/tag809.xml"/><Relationship Id="rId3" Type="http://schemas.openxmlformats.org/officeDocument/2006/relationships/image" Target="../media/image1.png"/><Relationship Id="rId24" Type="http://schemas.openxmlformats.org/officeDocument/2006/relationships/tags" Target="../tags/tag827.xml"/><Relationship Id="rId23" Type="http://schemas.openxmlformats.org/officeDocument/2006/relationships/tags" Target="../tags/tag826.xml"/><Relationship Id="rId22" Type="http://schemas.openxmlformats.org/officeDocument/2006/relationships/tags" Target="../tags/tag825.xml"/><Relationship Id="rId21" Type="http://schemas.openxmlformats.org/officeDocument/2006/relationships/tags" Target="../tags/tag824.xml"/><Relationship Id="rId20" Type="http://schemas.openxmlformats.org/officeDocument/2006/relationships/tags" Target="../tags/tag823.xml"/><Relationship Id="rId2" Type="http://schemas.openxmlformats.org/officeDocument/2006/relationships/tags" Target="../tags/tag808.xml"/><Relationship Id="rId19" Type="http://schemas.openxmlformats.org/officeDocument/2006/relationships/tags" Target="../tags/tag822.xml"/><Relationship Id="rId18" Type="http://schemas.openxmlformats.org/officeDocument/2006/relationships/tags" Target="../tags/tag821.xml"/><Relationship Id="rId17" Type="http://schemas.openxmlformats.org/officeDocument/2006/relationships/tags" Target="../tags/tag820.xml"/><Relationship Id="rId16" Type="http://schemas.openxmlformats.org/officeDocument/2006/relationships/tags" Target="../tags/tag819.xml"/><Relationship Id="rId15" Type="http://schemas.openxmlformats.org/officeDocument/2006/relationships/tags" Target="../tags/tag818.xml"/><Relationship Id="rId14" Type="http://schemas.openxmlformats.org/officeDocument/2006/relationships/tags" Target="../tags/tag817.xml"/><Relationship Id="rId13" Type="http://schemas.openxmlformats.org/officeDocument/2006/relationships/tags" Target="../tags/tag816.xml"/><Relationship Id="rId12" Type="http://schemas.openxmlformats.org/officeDocument/2006/relationships/tags" Target="../tags/tag815.xml"/><Relationship Id="rId11" Type="http://schemas.openxmlformats.org/officeDocument/2006/relationships/tags" Target="../tags/tag814.xml"/><Relationship Id="rId10" Type="http://schemas.openxmlformats.org/officeDocument/2006/relationships/tags" Target="../tags/tag813.xml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9" Type="http://schemas.openxmlformats.org/officeDocument/2006/relationships/tags" Target="../tags/tag832.xml"/><Relationship Id="rId8" Type="http://schemas.openxmlformats.org/officeDocument/2006/relationships/tags" Target="../tags/tag831.xml"/><Relationship Id="rId7" Type="http://schemas.openxmlformats.org/officeDocument/2006/relationships/image" Target="../media/image3.png"/><Relationship Id="rId6" Type="http://schemas.openxmlformats.org/officeDocument/2006/relationships/tags" Target="../tags/tag830.xml"/><Relationship Id="rId5" Type="http://schemas.openxmlformats.org/officeDocument/2006/relationships/image" Target="../media/image2.png"/><Relationship Id="rId4" Type="http://schemas.openxmlformats.org/officeDocument/2006/relationships/tags" Target="../tags/tag829.xml"/><Relationship Id="rId3" Type="http://schemas.openxmlformats.org/officeDocument/2006/relationships/image" Target="../media/image1.png"/><Relationship Id="rId24" Type="http://schemas.openxmlformats.org/officeDocument/2006/relationships/tags" Target="../tags/tag847.xml"/><Relationship Id="rId23" Type="http://schemas.openxmlformats.org/officeDocument/2006/relationships/tags" Target="../tags/tag846.xml"/><Relationship Id="rId22" Type="http://schemas.openxmlformats.org/officeDocument/2006/relationships/tags" Target="../tags/tag845.xml"/><Relationship Id="rId21" Type="http://schemas.openxmlformats.org/officeDocument/2006/relationships/tags" Target="../tags/tag844.xml"/><Relationship Id="rId20" Type="http://schemas.openxmlformats.org/officeDocument/2006/relationships/tags" Target="../tags/tag843.xml"/><Relationship Id="rId2" Type="http://schemas.openxmlformats.org/officeDocument/2006/relationships/tags" Target="../tags/tag828.xml"/><Relationship Id="rId19" Type="http://schemas.openxmlformats.org/officeDocument/2006/relationships/tags" Target="../tags/tag842.xml"/><Relationship Id="rId18" Type="http://schemas.openxmlformats.org/officeDocument/2006/relationships/tags" Target="../tags/tag841.xml"/><Relationship Id="rId17" Type="http://schemas.openxmlformats.org/officeDocument/2006/relationships/tags" Target="../tags/tag840.xml"/><Relationship Id="rId16" Type="http://schemas.openxmlformats.org/officeDocument/2006/relationships/tags" Target="../tags/tag839.xml"/><Relationship Id="rId15" Type="http://schemas.openxmlformats.org/officeDocument/2006/relationships/tags" Target="../tags/tag838.xml"/><Relationship Id="rId14" Type="http://schemas.openxmlformats.org/officeDocument/2006/relationships/tags" Target="../tags/tag837.xml"/><Relationship Id="rId13" Type="http://schemas.openxmlformats.org/officeDocument/2006/relationships/tags" Target="../tags/tag836.xml"/><Relationship Id="rId12" Type="http://schemas.openxmlformats.org/officeDocument/2006/relationships/tags" Target="../tags/tag835.xml"/><Relationship Id="rId11" Type="http://schemas.openxmlformats.org/officeDocument/2006/relationships/tags" Target="../tags/tag834.xml"/><Relationship Id="rId10" Type="http://schemas.openxmlformats.org/officeDocument/2006/relationships/tags" Target="../tags/tag833.xml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9" Type="http://schemas.openxmlformats.org/officeDocument/2006/relationships/tags" Target="../tags/tag852.xml"/><Relationship Id="rId8" Type="http://schemas.openxmlformats.org/officeDocument/2006/relationships/tags" Target="../tags/tag851.xml"/><Relationship Id="rId7" Type="http://schemas.openxmlformats.org/officeDocument/2006/relationships/image" Target="../media/image3.png"/><Relationship Id="rId6" Type="http://schemas.openxmlformats.org/officeDocument/2006/relationships/tags" Target="../tags/tag850.xml"/><Relationship Id="rId5" Type="http://schemas.openxmlformats.org/officeDocument/2006/relationships/image" Target="../media/image2.png"/><Relationship Id="rId4" Type="http://schemas.openxmlformats.org/officeDocument/2006/relationships/tags" Target="../tags/tag849.xml"/><Relationship Id="rId3" Type="http://schemas.openxmlformats.org/officeDocument/2006/relationships/image" Target="../media/image1.png"/><Relationship Id="rId20" Type="http://schemas.openxmlformats.org/officeDocument/2006/relationships/tags" Target="../tags/tag863.xml"/><Relationship Id="rId2" Type="http://schemas.openxmlformats.org/officeDocument/2006/relationships/tags" Target="../tags/tag848.xml"/><Relationship Id="rId19" Type="http://schemas.openxmlformats.org/officeDocument/2006/relationships/tags" Target="../tags/tag862.xml"/><Relationship Id="rId18" Type="http://schemas.openxmlformats.org/officeDocument/2006/relationships/tags" Target="../tags/tag861.xml"/><Relationship Id="rId17" Type="http://schemas.openxmlformats.org/officeDocument/2006/relationships/tags" Target="../tags/tag860.xml"/><Relationship Id="rId16" Type="http://schemas.openxmlformats.org/officeDocument/2006/relationships/tags" Target="../tags/tag859.xml"/><Relationship Id="rId15" Type="http://schemas.openxmlformats.org/officeDocument/2006/relationships/tags" Target="../tags/tag858.xml"/><Relationship Id="rId14" Type="http://schemas.openxmlformats.org/officeDocument/2006/relationships/tags" Target="../tags/tag857.xml"/><Relationship Id="rId13" Type="http://schemas.openxmlformats.org/officeDocument/2006/relationships/tags" Target="../tags/tag856.xml"/><Relationship Id="rId12" Type="http://schemas.openxmlformats.org/officeDocument/2006/relationships/tags" Target="../tags/tag855.xml"/><Relationship Id="rId11" Type="http://schemas.openxmlformats.org/officeDocument/2006/relationships/tags" Target="../tags/tag854.xml"/><Relationship Id="rId10" Type="http://schemas.openxmlformats.org/officeDocument/2006/relationships/tags" Target="../tags/tag853.xml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9" Type="http://schemas.openxmlformats.org/officeDocument/2006/relationships/tags" Target="../tags/tag868.xml"/><Relationship Id="rId8" Type="http://schemas.openxmlformats.org/officeDocument/2006/relationships/tags" Target="../tags/tag867.xml"/><Relationship Id="rId7" Type="http://schemas.openxmlformats.org/officeDocument/2006/relationships/image" Target="../media/image3.png"/><Relationship Id="rId6" Type="http://schemas.openxmlformats.org/officeDocument/2006/relationships/tags" Target="../tags/tag866.xml"/><Relationship Id="rId5" Type="http://schemas.openxmlformats.org/officeDocument/2006/relationships/image" Target="../media/image2.png"/><Relationship Id="rId4" Type="http://schemas.openxmlformats.org/officeDocument/2006/relationships/tags" Target="../tags/tag865.xml"/><Relationship Id="rId3" Type="http://schemas.openxmlformats.org/officeDocument/2006/relationships/image" Target="../media/image1.png"/><Relationship Id="rId2" Type="http://schemas.openxmlformats.org/officeDocument/2006/relationships/tags" Target="../tags/tag864.xml"/><Relationship Id="rId16" Type="http://schemas.openxmlformats.org/officeDocument/2006/relationships/tags" Target="../tags/tag875.xml"/><Relationship Id="rId15" Type="http://schemas.openxmlformats.org/officeDocument/2006/relationships/tags" Target="../tags/tag874.xml"/><Relationship Id="rId14" Type="http://schemas.openxmlformats.org/officeDocument/2006/relationships/tags" Target="../tags/tag873.xml"/><Relationship Id="rId13" Type="http://schemas.openxmlformats.org/officeDocument/2006/relationships/tags" Target="../tags/tag872.xml"/><Relationship Id="rId12" Type="http://schemas.openxmlformats.org/officeDocument/2006/relationships/tags" Target="../tags/tag871.xml"/><Relationship Id="rId11" Type="http://schemas.openxmlformats.org/officeDocument/2006/relationships/tags" Target="../tags/tag870.xml"/><Relationship Id="rId10" Type="http://schemas.openxmlformats.org/officeDocument/2006/relationships/tags" Target="../tags/tag869.xml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9" Type="http://schemas.openxmlformats.org/officeDocument/2006/relationships/tags" Target="../tags/tag880.xml"/><Relationship Id="rId8" Type="http://schemas.openxmlformats.org/officeDocument/2006/relationships/tags" Target="../tags/tag879.xml"/><Relationship Id="rId7" Type="http://schemas.openxmlformats.org/officeDocument/2006/relationships/image" Target="../media/image3.png"/><Relationship Id="rId6" Type="http://schemas.openxmlformats.org/officeDocument/2006/relationships/tags" Target="../tags/tag878.xml"/><Relationship Id="rId5" Type="http://schemas.openxmlformats.org/officeDocument/2006/relationships/image" Target="../media/image2.png"/><Relationship Id="rId4" Type="http://schemas.openxmlformats.org/officeDocument/2006/relationships/tags" Target="../tags/tag877.xml"/><Relationship Id="rId3" Type="http://schemas.openxmlformats.org/officeDocument/2006/relationships/image" Target="../media/image1.png"/><Relationship Id="rId20" Type="http://schemas.openxmlformats.org/officeDocument/2006/relationships/tags" Target="../tags/tag891.xml"/><Relationship Id="rId2" Type="http://schemas.openxmlformats.org/officeDocument/2006/relationships/tags" Target="../tags/tag876.xml"/><Relationship Id="rId19" Type="http://schemas.openxmlformats.org/officeDocument/2006/relationships/tags" Target="../tags/tag890.xml"/><Relationship Id="rId18" Type="http://schemas.openxmlformats.org/officeDocument/2006/relationships/tags" Target="../tags/tag889.xml"/><Relationship Id="rId17" Type="http://schemas.openxmlformats.org/officeDocument/2006/relationships/tags" Target="../tags/tag888.xml"/><Relationship Id="rId16" Type="http://schemas.openxmlformats.org/officeDocument/2006/relationships/tags" Target="../tags/tag887.xml"/><Relationship Id="rId15" Type="http://schemas.openxmlformats.org/officeDocument/2006/relationships/tags" Target="../tags/tag886.xml"/><Relationship Id="rId14" Type="http://schemas.openxmlformats.org/officeDocument/2006/relationships/tags" Target="../tags/tag885.xml"/><Relationship Id="rId13" Type="http://schemas.openxmlformats.org/officeDocument/2006/relationships/tags" Target="../tags/tag884.xml"/><Relationship Id="rId12" Type="http://schemas.openxmlformats.org/officeDocument/2006/relationships/tags" Target="../tags/tag883.xml"/><Relationship Id="rId11" Type="http://schemas.openxmlformats.org/officeDocument/2006/relationships/tags" Target="../tags/tag882.xml"/><Relationship Id="rId10" Type="http://schemas.openxmlformats.org/officeDocument/2006/relationships/tags" Target="../tags/tag881.xml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7" Type="http://schemas.openxmlformats.org/officeDocument/2006/relationships/image" Target="../media/image3.png"/><Relationship Id="rId6" Type="http://schemas.openxmlformats.org/officeDocument/2006/relationships/tags" Target="../tags/tag894.xml"/><Relationship Id="rId5" Type="http://schemas.openxmlformats.org/officeDocument/2006/relationships/image" Target="../media/image2.png"/><Relationship Id="rId4" Type="http://schemas.openxmlformats.org/officeDocument/2006/relationships/tags" Target="../tags/tag893.xml"/><Relationship Id="rId3" Type="http://schemas.openxmlformats.org/officeDocument/2006/relationships/image" Target="../media/image1.png"/><Relationship Id="rId2" Type="http://schemas.openxmlformats.org/officeDocument/2006/relationships/tags" Target="../tags/tag892.xml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895.xml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896.xml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9" Type="http://schemas.openxmlformats.org/officeDocument/2006/relationships/tags" Target="../tags/tag901.xml"/><Relationship Id="rId8" Type="http://schemas.openxmlformats.org/officeDocument/2006/relationships/tags" Target="../tags/tag900.xml"/><Relationship Id="rId7" Type="http://schemas.openxmlformats.org/officeDocument/2006/relationships/image" Target="../media/image3.png"/><Relationship Id="rId6" Type="http://schemas.openxmlformats.org/officeDocument/2006/relationships/tags" Target="../tags/tag899.xml"/><Relationship Id="rId5" Type="http://schemas.openxmlformats.org/officeDocument/2006/relationships/image" Target="../media/image2.png"/><Relationship Id="rId4" Type="http://schemas.openxmlformats.org/officeDocument/2006/relationships/tags" Target="../tags/tag898.xml"/><Relationship Id="rId3" Type="http://schemas.openxmlformats.org/officeDocument/2006/relationships/image" Target="../media/image1.png"/><Relationship Id="rId2" Type="http://schemas.openxmlformats.org/officeDocument/2006/relationships/tags" Target="../tags/tag897.xml"/><Relationship Id="rId12" Type="http://schemas.openxmlformats.org/officeDocument/2006/relationships/tags" Target="../tags/tag904.xml"/><Relationship Id="rId11" Type="http://schemas.openxmlformats.org/officeDocument/2006/relationships/tags" Target="../tags/tag903.xml"/><Relationship Id="rId10" Type="http://schemas.openxmlformats.org/officeDocument/2006/relationships/tags" Target="../tags/tag902.xml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9" Type="http://schemas.openxmlformats.org/officeDocument/2006/relationships/tags" Target="../tags/tag909.xml"/><Relationship Id="rId8" Type="http://schemas.openxmlformats.org/officeDocument/2006/relationships/tags" Target="../tags/tag908.xml"/><Relationship Id="rId7" Type="http://schemas.openxmlformats.org/officeDocument/2006/relationships/image" Target="../media/image3.png"/><Relationship Id="rId6" Type="http://schemas.openxmlformats.org/officeDocument/2006/relationships/tags" Target="../tags/tag907.xml"/><Relationship Id="rId5" Type="http://schemas.openxmlformats.org/officeDocument/2006/relationships/image" Target="../media/image2.png"/><Relationship Id="rId4" Type="http://schemas.openxmlformats.org/officeDocument/2006/relationships/tags" Target="../tags/tag906.xml"/><Relationship Id="rId3" Type="http://schemas.openxmlformats.org/officeDocument/2006/relationships/image" Target="../media/image1.png"/><Relationship Id="rId2" Type="http://schemas.openxmlformats.org/officeDocument/2006/relationships/tags" Target="../tags/tag905.xml"/><Relationship Id="rId15" Type="http://schemas.openxmlformats.org/officeDocument/2006/relationships/tags" Target="../tags/tag915.xml"/><Relationship Id="rId14" Type="http://schemas.openxmlformats.org/officeDocument/2006/relationships/tags" Target="../tags/tag914.xml"/><Relationship Id="rId13" Type="http://schemas.openxmlformats.org/officeDocument/2006/relationships/tags" Target="../tags/tag913.xml"/><Relationship Id="rId12" Type="http://schemas.openxmlformats.org/officeDocument/2006/relationships/tags" Target="../tags/tag912.xml"/><Relationship Id="rId11" Type="http://schemas.openxmlformats.org/officeDocument/2006/relationships/tags" Target="../tags/tag911.xml"/><Relationship Id="rId10" Type="http://schemas.openxmlformats.org/officeDocument/2006/relationships/tags" Target="../tags/tag910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9" Type="http://schemas.openxmlformats.org/officeDocument/2006/relationships/tags" Target="../tags/tag920.xml"/><Relationship Id="rId8" Type="http://schemas.openxmlformats.org/officeDocument/2006/relationships/tags" Target="../tags/tag919.xml"/><Relationship Id="rId7" Type="http://schemas.openxmlformats.org/officeDocument/2006/relationships/image" Target="../media/image3.png"/><Relationship Id="rId6" Type="http://schemas.openxmlformats.org/officeDocument/2006/relationships/tags" Target="../tags/tag918.xml"/><Relationship Id="rId5" Type="http://schemas.openxmlformats.org/officeDocument/2006/relationships/image" Target="../media/image2.png"/><Relationship Id="rId4" Type="http://schemas.openxmlformats.org/officeDocument/2006/relationships/tags" Target="../tags/tag917.xml"/><Relationship Id="rId3" Type="http://schemas.openxmlformats.org/officeDocument/2006/relationships/image" Target="../media/image1.png"/><Relationship Id="rId2" Type="http://schemas.openxmlformats.org/officeDocument/2006/relationships/tags" Target="../tags/tag916.xml"/><Relationship Id="rId18" Type="http://schemas.openxmlformats.org/officeDocument/2006/relationships/tags" Target="../tags/tag929.xml"/><Relationship Id="rId17" Type="http://schemas.openxmlformats.org/officeDocument/2006/relationships/tags" Target="../tags/tag928.xml"/><Relationship Id="rId16" Type="http://schemas.openxmlformats.org/officeDocument/2006/relationships/tags" Target="../tags/tag927.xml"/><Relationship Id="rId15" Type="http://schemas.openxmlformats.org/officeDocument/2006/relationships/tags" Target="../tags/tag926.xml"/><Relationship Id="rId14" Type="http://schemas.openxmlformats.org/officeDocument/2006/relationships/tags" Target="../tags/tag925.xml"/><Relationship Id="rId13" Type="http://schemas.openxmlformats.org/officeDocument/2006/relationships/tags" Target="../tags/tag924.xml"/><Relationship Id="rId12" Type="http://schemas.openxmlformats.org/officeDocument/2006/relationships/tags" Target="../tags/tag923.xml"/><Relationship Id="rId11" Type="http://schemas.openxmlformats.org/officeDocument/2006/relationships/tags" Target="../tags/tag922.xml"/><Relationship Id="rId10" Type="http://schemas.openxmlformats.org/officeDocument/2006/relationships/tags" Target="../tags/tag921.xml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9" Type="http://schemas.openxmlformats.org/officeDocument/2006/relationships/tags" Target="../tags/tag934.xml"/><Relationship Id="rId8" Type="http://schemas.openxmlformats.org/officeDocument/2006/relationships/tags" Target="../tags/tag933.xml"/><Relationship Id="rId7" Type="http://schemas.openxmlformats.org/officeDocument/2006/relationships/image" Target="../media/image3.png"/><Relationship Id="rId6" Type="http://schemas.openxmlformats.org/officeDocument/2006/relationships/tags" Target="../tags/tag932.xml"/><Relationship Id="rId5" Type="http://schemas.openxmlformats.org/officeDocument/2006/relationships/image" Target="../media/image2.png"/><Relationship Id="rId4" Type="http://schemas.openxmlformats.org/officeDocument/2006/relationships/tags" Target="../tags/tag931.xml"/><Relationship Id="rId3" Type="http://schemas.openxmlformats.org/officeDocument/2006/relationships/image" Target="../media/image1.png"/><Relationship Id="rId21" Type="http://schemas.openxmlformats.org/officeDocument/2006/relationships/tags" Target="../tags/tag946.xml"/><Relationship Id="rId20" Type="http://schemas.openxmlformats.org/officeDocument/2006/relationships/tags" Target="../tags/tag945.xml"/><Relationship Id="rId2" Type="http://schemas.openxmlformats.org/officeDocument/2006/relationships/tags" Target="../tags/tag930.xml"/><Relationship Id="rId19" Type="http://schemas.openxmlformats.org/officeDocument/2006/relationships/tags" Target="../tags/tag944.xml"/><Relationship Id="rId18" Type="http://schemas.openxmlformats.org/officeDocument/2006/relationships/tags" Target="../tags/tag943.xml"/><Relationship Id="rId17" Type="http://schemas.openxmlformats.org/officeDocument/2006/relationships/tags" Target="../tags/tag942.xml"/><Relationship Id="rId16" Type="http://schemas.openxmlformats.org/officeDocument/2006/relationships/tags" Target="../tags/tag941.xml"/><Relationship Id="rId15" Type="http://schemas.openxmlformats.org/officeDocument/2006/relationships/tags" Target="../tags/tag940.xml"/><Relationship Id="rId14" Type="http://schemas.openxmlformats.org/officeDocument/2006/relationships/tags" Target="../tags/tag939.xml"/><Relationship Id="rId13" Type="http://schemas.openxmlformats.org/officeDocument/2006/relationships/tags" Target="../tags/tag938.xml"/><Relationship Id="rId12" Type="http://schemas.openxmlformats.org/officeDocument/2006/relationships/tags" Target="../tags/tag937.xml"/><Relationship Id="rId11" Type="http://schemas.openxmlformats.org/officeDocument/2006/relationships/tags" Target="../tags/tag936.xml"/><Relationship Id="rId10" Type="http://schemas.openxmlformats.org/officeDocument/2006/relationships/tags" Target="../tags/tag935.xml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9" Type="http://schemas.openxmlformats.org/officeDocument/2006/relationships/tags" Target="../tags/tag951.xml"/><Relationship Id="rId8" Type="http://schemas.openxmlformats.org/officeDocument/2006/relationships/tags" Target="../tags/tag950.xml"/><Relationship Id="rId7" Type="http://schemas.openxmlformats.org/officeDocument/2006/relationships/image" Target="../media/image3.png"/><Relationship Id="rId6" Type="http://schemas.openxmlformats.org/officeDocument/2006/relationships/tags" Target="../tags/tag949.xml"/><Relationship Id="rId5" Type="http://schemas.openxmlformats.org/officeDocument/2006/relationships/image" Target="../media/image2.png"/><Relationship Id="rId4" Type="http://schemas.openxmlformats.org/officeDocument/2006/relationships/tags" Target="../tags/tag948.xml"/><Relationship Id="rId3" Type="http://schemas.openxmlformats.org/officeDocument/2006/relationships/image" Target="../media/image1.png"/><Relationship Id="rId2" Type="http://schemas.openxmlformats.org/officeDocument/2006/relationships/tags" Target="../tags/tag947.xml"/><Relationship Id="rId12" Type="http://schemas.openxmlformats.org/officeDocument/2006/relationships/tags" Target="../tags/tag954.xml"/><Relationship Id="rId11" Type="http://schemas.openxmlformats.org/officeDocument/2006/relationships/tags" Target="../tags/tag953.xml"/><Relationship Id="rId10" Type="http://schemas.openxmlformats.org/officeDocument/2006/relationships/tags" Target="../tags/tag952.xml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9" Type="http://schemas.openxmlformats.org/officeDocument/2006/relationships/tags" Target="../tags/tag959.xml"/><Relationship Id="rId8" Type="http://schemas.openxmlformats.org/officeDocument/2006/relationships/tags" Target="../tags/tag958.xml"/><Relationship Id="rId7" Type="http://schemas.openxmlformats.org/officeDocument/2006/relationships/image" Target="../media/image3.png"/><Relationship Id="rId6" Type="http://schemas.openxmlformats.org/officeDocument/2006/relationships/tags" Target="../tags/tag957.xml"/><Relationship Id="rId5" Type="http://schemas.openxmlformats.org/officeDocument/2006/relationships/image" Target="../media/image2.png"/><Relationship Id="rId4" Type="http://schemas.openxmlformats.org/officeDocument/2006/relationships/tags" Target="../tags/tag956.xml"/><Relationship Id="rId3" Type="http://schemas.openxmlformats.org/officeDocument/2006/relationships/image" Target="../media/image1.png"/><Relationship Id="rId2" Type="http://schemas.openxmlformats.org/officeDocument/2006/relationships/tags" Target="../tags/tag955.xml"/><Relationship Id="rId15" Type="http://schemas.openxmlformats.org/officeDocument/2006/relationships/tags" Target="../tags/tag965.xml"/><Relationship Id="rId14" Type="http://schemas.openxmlformats.org/officeDocument/2006/relationships/tags" Target="../tags/tag964.xml"/><Relationship Id="rId13" Type="http://schemas.openxmlformats.org/officeDocument/2006/relationships/tags" Target="../tags/tag963.xml"/><Relationship Id="rId12" Type="http://schemas.openxmlformats.org/officeDocument/2006/relationships/tags" Target="../tags/tag962.xml"/><Relationship Id="rId11" Type="http://schemas.openxmlformats.org/officeDocument/2006/relationships/tags" Target="../tags/tag961.xml"/><Relationship Id="rId10" Type="http://schemas.openxmlformats.org/officeDocument/2006/relationships/tags" Target="../tags/tag960.xml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9" Type="http://schemas.openxmlformats.org/officeDocument/2006/relationships/tags" Target="../tags/tag970.xml"/><Relationship Id="rId8" Type="http://schemas.openxmlformats.org/officeDocument/2006/relationships/tags" Target="../tags/tag969.xml"/><Relationship Id="rId7" Type="http://schemas.openxmlformats.org/officeDocument/2006/relationships/image" Target="../media/image3.png"/><Relationship Id="rId6" Type="http://schemas.openxmlformats.org/officeDocument/2006/relationships/tags" Target="../tags/tag968.xml"/><Relationship Id="rId5" Type="http://schemas.openxmlformats.org/officeDocument/2006/relationships/image" Target="../media/image2.png"/><Relationship Id="rId4" Type="http://schemas.openxmlformats.org/officeDocument/2006/relationships/tags" Target="../tags/tag967.xml"/><Relationship Id="rId3" Type="http://schemas.openxmlformats.org/officeDocument/2006/relationships/image" Target="../media/image1.png"/><Relationship Id="rId2" Type="http://schemas.openxmlformats.org/officeDocument/2006/relationships/tags" Target="../tags/tag966.xml"/><Relationship Id="rId18" Type="http://schemas.openxmlformats.org/officeDocument/2006/relationships/tags" Target="../tags/tag979.xml"/><Relationship Id="rId17" Type="http://schemas.openxmlformats.org/officeDocument/2006/relationships/tags" Target="../tags/tag978.xml"/><Relationship Id="rId16" Type="http://schemas.openxmlformats.org/officeDocument/2006/relationships/tags" Target="../tags/tag977.xml"/><Relationship Id="rId15" Type="http://schemas.openxmlformats.org/officeDocument/2006/relationships/tags" Target="../tags/tag976.xml"/><Relationship Id="rId14" Type="http://schemas.openxmlformats.org/officeDocument/2006/relationships/tags" Target="../tags/tag975.xml"/><Relationship Id="rId13" Type="http://schemas.openxmlformats.org/officeDocument/2006/relationships/tags" Target="../tags/tag974.xml"/><Relationship Id="rId12" Type="http://schemas.openxmlformats.org/officeDocument/2006/relationships/tags" Target="../tags/tag973.xml"/><Relationship Id="rId11" Type="http://schemas.openxmlformats.org/officeDocument/2006/relationships/tags" Target="../tags/tag972.xml"/><Relationship Id="rId10" Type="http://schemas.openxmlformats.org/officeDocument/2006/relationships/tags" Target="../tags/tag971.xml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9" Type="http://schemas.openxmlformats.org/officeDocument/2006/relationships/tags" Target="../tags/tag984.xml"/><Relationship Id="rId8" Type="http://schemas.openxmlformats.org/officeDocument/2006/relationships/tags" Target="../tags/tag983.xml"/><Relationship Id="rId7" Type="http://schemas.openxmlformats.org/officeDocument/2006/relationships/image" Target="../media/image3.png"/><Relationship Id="rId6" Type="http://schemas.openxmlformats.org/officeDocument/2006/relationships/tags" Target="../tags/tag982.xml"/><Relationship Id="rId5" Type="http://schemas.openxmlformats.org/officeDocument/2006/relationships/image" Target="../media/image2.png"/><Relationship Id="rId4" Type="http://schemas.openxmlformats.org/officeDocument/2006/relationships/tags" Target="../tags/tag981.xml"/><Relationship Id="rId3" Type="http://schemas.openxmlformats.org/officeDocument/2006/relationships/image" Target="../media/image1.png"/><Relationship Id="rId21" Type="http://schemas.openxmlformats.org/officeDocument/2006/relationships/tags" Target="../tags/tag996.xml"/><Relationship Id="rId20" Type="http://schemas.openxmlformats.org/officeDocument/2006/relationships/tags" Target="../tags/tag995.xml"/><Relationship Id="rId2" Type="http://schemas.openxmlformats.org/officeDocument/2006/relationships/tags" Target="../tags/tag980.xml"/><Relationship Id="rId19" Type="http://schemas.openxmlformats.org/officeDocument/2006/relationships/tags" Target="../tags/tag994.xml"/><Relationship Id="rId18" Type="http://schemas.openxmlformats.org/officeDocument/2006/relationships/tags" Target="../tags/tag993.xml"/><Relationship Id="rId17" Type="http://schemas.openxmlformats.org/officeDocument/2006/relationships/tags" Target="../tags/tag992.xml"/><Relationship Id="rId16" Type="http://schemas.openxmlformats.org/officeDocument/2006/relationships/tags" Target="../tags/tag991.xml"/><Relationship Id="rId15" Type="http://schemas.openxmlformats.org/officeDocument/2006/relationships/tags" Target="../tags/tag990.xml"/><Relationship Id="rId14" Type="http://schemas.openxmlformats.org/officeDocument/2006/relationships/tags" Target="../tags/tag989.xml"/><Relationship Id="rId13" Type="http://schemas.openxmlformats.org/officeDocument/2006/relationships/tags" Target="../tags/tag988.xml"/><Relationship Id="rId12" Type="http://schemas.openxmlformats.org/officeDocument/2006/relationships/tags" Target="../tags/tag987.xml"/><Relationship Id="rId11" Type="http://schemas.openxmlformats.org/officeDocument/2006/relationships/tags" Target="../tags/tag986.xml"/><Relationship Id="rId10" Type="http://schemas.openxmlformats.org/officeDocument/2006/relationships/tags" Target="../tags/tag985.xml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9" Type="http://schemas.openxmlformats.org/officeDocument/2006/relationships/tags" Target="../tags/tag1001.xml"/><Relationship Id="rId8" Type="http://schemas.openxmlformats.org/officeDocument/2006/relationships/tags" Target="../tags/tag1000.xml"/><Relationship Id="rId7" Type="http://schemas.openxmlformats.org/officeDocument/2006/relationships/image" Target="../media/image3.png"/><Relationship Id="rId6" Type="http://schemas.openxmlformats.org/officeDocument/2006/relationships/tags" Target="../tags/tag999.xml"/><Relationship Id="rId5" Type="http://schemas.openxmlformats.org/officeDocument/2006/relationships/image" Target="../media/image2.png"/><Relationship Id="rId4" Type="http://schemas.openxmlformats.org/officeDocument/2006/relationships/tags" Target="../tags/tag998.xml"/><Relationship Id="rId3" Type="http://schemas.openxmlformats.org/officeDocument/2006/relationships/image" Target="../media/image1.png"/><Relationship Id="rId24" Type="http://schemas.openxmlformats.org/officeDocument/2006/relationships/tags" Target="../tags/tag1016.xml"/><Relationship Id="rId23" Type="http://schemas.openxmlformats.org/officeDocument/2006/relationships/tags" Target="../tags/tag1015.xml"/><Relationship Id="rId22" Type="http://schemas.openxmlformats.org/officeDocument/2006/relationships/tags" Target="../tags/tag1014.xml"/><Relationship Id="rId21" Type="http://schemas.openxmlformats.org/officeDocument/2006/relationships/tags" Target="../tags/tag1013.xml"/><Relationship Id="rId20" Type="http://schemas.openxmlformats.org/officeDocument/2006/relationships/tags" Target="../tags/tag1012.xml"/><Relationship Id="rId2" Type="http://schemas.openxmlformats.org/officeDocument/2006/relationships/tags" Target="../tags/tag997.xml"/><Relationship Id="rId19" Type="http://schemas.openxmlformats.org/officeDocument/2006/relationships/tags" Target="../tags/tag1011.xml"/><Relationship Id="rId18" Type="http://schemas.openxmlformats.org/officeDocument/2006/relationships/tags" Target="../tags/tag1010.xml"/><Relationship Id="rId17" Type="http://schemas.openxmlformats.org/officeDocument/2006/relationships/tags" Target="../tags/tag1009.xml"/><Relationship Id="rId16" Type="http://schemas.openxmlformats.org/officeDocument/2006/relationships/tags" Target="../tags/tag1008.xml"/><Relationship Id="rId15" Type="http://schemas.openxmlformats.org/officeDocument/2006/relationships/tags" Target="../tags/tag1007.xml"/><Relationship Id="rId14" Type="http://schemas.openxmlformats.org/officeDocument/2006/relationships/tags" Target="../tags/tag1006.xml"/><Relationship Id="rId13" Type="http://schemas.openxmlformats.org/officeDocument/2006/relationships/tags" Target="../tags/tag1005.xml"/><Relationship Id="rId12" Type="http://schemas.openxmlformats.org/officeDocument/2006/relationships/tags" Target="../tags/tag1004.xml"/><Relationship Id="rId11" Type="http://schemas.openxmlformats.org/officeDocument/2006/relationships/tags" Target="../tags/tag1003.xml"/><Relationship Id="rId10" Type="http://schemas.openxmlformats.org/officeDocument/2006/relationships/tags" Target="../tags/tag1002.xml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9" Type="http://schemas.openxmlformats.org/officeDocument/2006/relationships/tags" Target="../tags/tag1021.xml"/><Relationship Id="rId8" Type="http://schemas.openxmlformats.org/officeDocument/2006/relationships/tags" Target="../tags/tag1020.xml"/><Relationship Id="rId7" Type="http://schemas.openxmlformats.org/officeDocument/2006/relationships/image" Target="../media/image3.png"/><Relationship Id="rId6" Type="http://schemas.openxmlformats.org/officeDocument/2006/relationships/tags" Target="../tags/tag1019.xml"/><Relationship Id="rId5" Type="http://schemas.openxmlformats.org/officeDocument/2006/relationships/image" Target="../media/image2.png"/><Relationship Id="rId4" Type="http://schemas.openxmlformats.org/officeDocument/2006/relationships/tags" Target="../tags/tag1018.xml"/><Relationship Id="rId3" Type="http://schemas.openxmlformats.org/officeDocument/2006/relationships/image" Target="../media/image1.png"/><Relationship Id="rId27" Type="http://schemas.openxmlformats.org/officeDocument/2006/relationships/tags" Target="../tags/tag1039.xml"/><Relationship Id="rId26" Type="http://schemas.openxmlformats.org/officeDocument/2006/relationships/tags" Target="../tags/tag1038.xml"/><Relationship Id="rId25" Type="http://schemas.openxmlformats.org/officeDocument/2006/relationships/tags" Target="../tags/tag1037.xml"/><Relationship Id="rId24" Type="http://schemas.openxmlformats.org/officeDocument/2006/relationships/tags" Target="../tags/tag1036.xml"/><Relationship Id="rId23" Type="http://schemas.openxmlformats.org/officeDocument/2006/relationships/tags" Target="../tags/tag1035.xml"/><Relationship Id="rId22" Type="http://schemas.openxmlformats.org/officeDocument/2006/relationships/tags" Target="../tags/tag1034.xml"/><Relationship Id="rId21" Type="http://schemas.openxmlformats.org/officeDocument/2006/relationships/tags" Target="../tags/tag1033.xml"/><Relationship Id="rId20" Type="http://schemas.openxmlformats.org/officeDocument/2006/relationships/tags" Target="../tags/tag1032.xml"/><Relationship Id="rId2" Type="http://schemas.openxmlformats.org/officeDocument/2006/relationships/tags" Target="../tags/tag1017.xml"/><Relationship Id="rId19" Type="http://schemas.openxmlformats.org/officeDocument/2006/relationships/tags" Target="../tags/tag1031.xml"/><Relationship Id="rId18" Type="http://schemas.openxmlformats.org/officeDocument/2006/relationships/tags" Target="../tags/tag1030.xml"/><Relationship Id="rId17" Type="http://schemas.openxmlformats.org/officeDocument/2006/relationships/tags" Target="../tags/tag1029.xml"/><Relationship Id="rId16" Type="http://schemas.openxmlformats.org/officeDocument/2006/relationships/tags" Target="../tags/tag1028.xml"/><Relationship Id="rId15" Type="http://schemas.openxmlformats.org/officeDocument/2006/relationships/tags" Target="../tags/tag1027.xml"/><Relationship Id="rId14" Type="http://schemas.openxmlformats.org/officeDocument/2006/relationships/tags" Target="../tags/tag1026.xml"/><Relationship Id="rId13" Type="http://schemas.openxmlformats.org/officeDocument/2006/relationships/tags" Target="../tags/tag1025.xml"/><Relationship Id="rId12" Type="http://schemas.openxmlformats.org/officeDocument/2006/relationships/tags" Target="../tags/tag1024.xml"/><Relationship Id="rId11" Type="http://schemas.openxmlformats.org/officeDocument/2006/relationships/tags" Target="../tags/tag1023.xml"/><Relationship Id="rId10" Type="http://schemas.openxmlformats.org/officeDocument/2006/relationships/tags" Target="../tags/tag1022.xml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9" Type="http://schemas.openxmlformats.org/officeDocument/2006/relationships/tags" Target="../tags/tag1045.xml"/><Relationship Id="rId8" Type="http://schemas.openxmlformats.org/officeDocument/2006/relationships/tags" Target="../tags/tag1044.xml"/><Relationship Id="rId7" Type="http://schemas.openxmlformats.org/officeDocument/2006/relationships/image" Target="../media/image3.png"/><Relationship Id="rId6" Type="http://schemas.openxmlformats.org/officeDocument/2006/relationships/tags" Target="../tags/tag1043.xml"/><Relationship Id="rId5" Type="http://schemas.openxmlformats.org/officeDocument/2006/relationships/image" Target="../media/image2.png"/><Relationship Id="rId4" Type="http://schemas.openxmlformats.org/officeDocument/2006/relationships/tags" Target="../tags/tag1042.xml"/><Relationship Id="rId3" Type="http://schemas.openxmlformats.org/officeDocument/2006/relationships/image" Target="../media/image1.png"/><Relationship Id="rId2" Type="http://schemas.openxmlformats.org/officeDocument/2006/relationships/tags" Target="../tags/tag1041.xml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968" y="136131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968" y="38409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609600"/>
            <a:ext cx="10973435" cy="5638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12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3_2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0" name="内容占位符 19"/>
          <p:cNvSpPr>
            <a:spLocks noGrp="1"/>
          </p:cNvSpPr>
          <p:nvPr>
            <p:ph idx="16394" hasCustomPrompt="1"/>
            <p:custDataLst>
              <p:tags r:id="rId8"/>
            </p:custDataLst>
          </p:nvPr>
        </p:nvSpPr>
        <p:spPr>
          <a:xfrm>
            <a:off x="609600" y="1524000"/>
            <a:ext cx="10972800" cy="1879600"/>
          </a:xfrm>
          <a:custGeom>
            <a:avLst/>
            <a:gdLst>
              <a:gd name="connisteX0" fmla="*/ 0 w 10972800"/>
              <a:gd name="connsiteY0" fmla="*/ 203200 h 1879600"/>
              <a:gd name="connisteX1" fmla="*/ 203200 w 10972800"/>
              <a:gd name="connsiteY1" fmla="*/ 0 h 1879600"/>
              <a:gd name="connisteX2" fmla="*/ 10769600 w 10972800"/>
              <a:gd name="connsiteY2" fmla="*/ 0 h 1879600"/>
              <a:gd name="connisteX3" fmla="*/ 10972800 w 10972800"/>
              <a:gd name="connsiteY3" fmla="*/ 203200 h 1879600"/>
              <a:gd name="connisteX4" fmla="*/ 10972800 w 10972800"/>
              <a:gd name="connsiteY4" fmla="*/ 1676400 h 1879600"/>
              <a:gd name="connisteX5" fmla="*/ 10769600 w 10972800"/>
              <a:gd name="connsiteY5" fmla="*/ 1879600 h 1879600"/>
              <a:gd name="connisteX6" fmla="*/ 203200 w 10972800"/>
              <a:gd name="connsiteY6" fmla="*/ 1879600 h 1879600"/>
              <a:gd name="connisteX7" fmla="*/ 0 w 10972800"/>
              <a:gd name="connsiteY7" fmla="*/ 1676400 h 1879600"/>
              <a:gd name="connisteX8" fmla="*/ 0 w 10972800"/>
              <a:gd name="connsiteY8" fmla="*/ 203200 h 1879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1879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676400"/>
                </a:lnTo>
                <a:cubicBezTo>
                  <a:pt x="10972800" y="1788624"/>
                  <a:pt x="10881824" y="1879600"/>
                  <a:pt x="10769600" y="1879600"/>
                </a:cubicBezTo>
                <a:lnTo>
                  <a:pt x="203200" y="1879600"/>
                </a:lnTo>
                <a:cubicBezTo>
                  <a:pt x="90976" y="1879600"/>
                  <a:pt x="0" y="1788624"/>
                  <a:pt x="0" y="1676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标题 18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1" name="文本占位符 20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609600" y="38608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609600" y="4419600"/>
            <a:ext cx="22860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3505200" y="38608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4" name="文本占位符 23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3505200" y="4419600"/>
            <a:ext cx="22860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6400800" y="38608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6400800" y="4419600"/>
            <a:ext cx="22860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92" hasCustomPrompt="1"/>
            <p:custDataLst>
              <p:tags r:id="rId16"/>
            </p:custDataLst>
          </p:nvPr>
        </p:nvSpPr>
        <p:spPr>
          <a:xfrm>
            <a:off x="9296400" y="38608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93" hasCustomPrompt="1"/>
            <p:custDataLst>
              <p:tags r:id="rId17"/>
            </p:custDataLst>
          </p:nvPr>
        </p:nvSpPr>
        <p:spPr>
          <a:xfrm>
            <a:off x="9296400" y="4419600"/>
            <a:ext cx="22860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5_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0" name="文本占位符 19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628650" y="1943100"/>
            <a:ext cx="876300" cy="736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58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9" name="标题 18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1" name="文本占位符 20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1778000" y="1752600"/>
            <a:ext cx="4089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1778000" y="2260600"/>
            <a:ext cx="40894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6343650" y="1943100"/>
            <a:ext cx="876300" cy="736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58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24" name="文本占位符 23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7493000" y="1752600"/>
            <a:ext cx="4089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7493000" y="2260600"/>
            <a:ext cx="40894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94" hasCustomPrompt="1"/>
            <p:custDataLst>
              <p:tags r:id="rId15"/>
            </p:custDataLst>
          </p:nvPr>
        </p:nvSpPr>
        <p:spPr>
          <a:xfrm>
            <a:off x="628650" y="3517900"/>
            <a:ext cx="876300" cy="736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58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92" hasCustomPrompt="1"/>
            <p:custDataLst>
              <p:tags r:id="rId16"/>
            </p:custDataLst>
          </p:nvPr>
        </p:nvSpPr>
        <p:spPr>
          <a:xfrm>
            <a:off x="1778000" y="3327400"/>
            <a:ext cx="4089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93" hasCustomPrompt="1"/>
            <p:custDataLst>
              <p:tags r:id="rId17"/>
            </p:custDataLst>
          </p:nvPr>
        </p:nvSpPr>
        <p:spPr>
          <a:xfrm>
            <a:off x="1778000" y="3835400"/>
            <a:ext cx="40894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9" name="文本占位符 28"/>
          <p:cNvSpPr>
            <a:spLocks noGrp="1"/>
          </p:cNvSpPr>
          <p:nvPr>
            <p:ph type="body" idx="16397" hasCustomPrompt="1"/>
            <p:custDataLst>
              <p:tags r:id="rId18"/>
            </p:custDataLst>
          </p:nvPr>
        </p:nvSpPr>
        <p:spPr>
          <a:xfrm>
            <a:off x="6343650" y="3517900"/>
            <a:ext cx="876300" cy="736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58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30" name="文本占位符 29"/>
          <p:cNvSpPr>
            <a:spLocks noGrp="1"/>
          </p:cNvSpPr>
          <p:nvPr>
            <p:ph type="body" idx="16395" hasCustomPrompt="1"/>
            <p:custDataLst>
              <p:tags r:id="rId19"/>
            </p:custDataLst>
          </p:nvPr>
        </p:nvSpPr>
        <p:spPr>
          <a:xfrm>
            <a:off x="7493000" y="3327400"/>
            <a:ext cx="4089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1" name="文本占位符 30"/>
          <p:cNvSpPr>
            <a:spLocks noGrp="1"/>
          </p:cNvSpPr>
          <p:nvPr>
            <p:ph type="body" idx="16396" hasCustomPrompt="1"/>
            <p:custDataLst>
              <p:tags r:id="rId20"/>
            </p:custDataLst>
          </p:nvPr>
        </p:nvSpPr>
        <p:spPr>
          <a:xfrm>
            <a:off x="7493000" y="3835400"/>
            <a:ext cx="40894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2" name="文本占位符 31"/>
          <p:cNvSpPr>
            <a:spLocks noGrp="1"/>
          </p:cNvSpPr>
          <p:nvPr>
            <p:ph type="body" idx="16400" hasCustomPrompt="1"/>
            <p:custDataLst>
              <p:tags r:id="rId21"/>
            </p:custDataLst>
          </p:nvPr>
        </p:nvSpPr>
        <p:spPr>
          <a:xfrm>
            <a:off x="628650" y="5092700"/>
            <a:ext cx="876300" cy="736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58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05</a:t>
            </a:r>
            <a:endParaRPr lang="zh-CN" altLang="en-US" smtClean="0"/>
          </a:p>
        </p:txBody>
      </p:sp>
      <p:sp>
        <p:nvSpPr>
          <p:cNvPr id="33" name="文本占位符 32"/>
          <p:cNvSpPr>
            <a:spLocks noGrp="1"/>
          </p:cNvSpPr>
          <p:nvPr>
            <p:ph type="body" idx="16398" hasCustomPrompt="1"/>
            <p:custDataLst>
              <p:tags r:id="rId22"/>
            </p:custDataLst>
          </p:nvPr>
        </p:nvSpPr>
        <p:spPr>
          <a:xfrm>
            <a:off x="1778000" y="4902200"/>
            <a:ext cx="4089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4" name="文本占位符 33"/>
          <p:cNvSpPr>
            <a:spLocks noGrp="1"/>
          </p:cNvSpPr>
          <p:nvPr>
            <p:ph type="body" idx="16399" hasCustomPrompt="1"/>
            <p:custDataLst>
              <p:tags r:id="rId23"/>
            </p:custDataLst>
          </p:nvPr>
        </p:nvSpPr>
        <p:spPr>
          <a:xfrm>
            <a:off x="1778000" y="5410200"/>
            <a:ext cx="40894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7_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0" name="文本占位符 19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09600" y="23876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标题 18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1" name="文本占位符 20"/>
          <p:cNvSpPr>
            <a:spLocks noGrp="1"/>
          </p:cNvSpPr>
          <p:nvPr>
            <p:ph type="body" idx="16387" hasCustomPrompt="1"/>
            <p:custDataLst>
              <p:tags r:id="rId10"/>
            </p:custDataLst>
          </p:nvPr>
        </p:nvSpPr>
        <p:spPr>
          <a:xfrm>
            <a:off x="609600" y="2946400"/>
            <a:ext cx="2286000" cy="2438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3505200" y="23876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3505200" y="2946400"/>
            <a:ext cx="2286000" cy="2438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4" name="文本占位符 23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6400800" y="23876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6400800" y="2946400"/>
            <a:ext cx="2286000" cy="2438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92" hasCustomPrompt="1"/>
            <p:custDataLst>
              <p:tags r:id="rId15"/>
            </p:custDataLst>
          </p:nvPr>
        </p:nvSpPr>
        <p:spPr>
          <a:xfrm>
            <a:off x="9296400" y="23876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93" hasCustomPrompt="1"/>
            <p:custDataLst>
              <p:tags r:id="rId16"/>
            </p:custDataLst>
          </p:nvPr>
        </p:nvSpPr>
        <p:spPr>
          <a:xfrm>
            <a:off x="9296400" y="2946400"/>
            <a:ext cx="2286000" cy="2438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6_3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0" name="装饰  9"/>
          <p:cNvSpPr>
            <a:spLocks noGrp="1"/>
          </p:cNvSpPr>
          <p:nvPr>
            <p:ph type="body" idx="16394" hasCustomPrompt="1"/>
            <p:custDataLst>
              <p:tags r:id="rId8"/>
            </p:custDataLst>
          </p:nvPr>
        </p:nvSpPr>
        <p:spPr>
          <a:xfrm>
            <a:off x="2133600" y="1524000"/>
            <a:ext cx="3810000" cy="2209800"/>
          </a:xfrm>
          <a:custGeom>
            <a:avLst/>
            <a:gdLst>
              <a:gd name="connisteX0" fmla="*/ 0 w 3810000"/>
              <a:gd name="connsiteY0" fmla="*/ 0 h 2209800"/>
              <a:gd name="connisteX1" fmla="*/ 3606800 w 3810000"/>
              <a:gd name="connsiteY1" fmla="*/ 0 h 2209800"/>
              <a:gd name="connisteX2" fmla="*/ 3810000 w 3810000"/>
              <a:gd name="connsiteY2" fmla="*/ 203200 h 2209800"/>
              <a:gd name="connisteX3" fmla="*/ 3810000 w 3810000"/>
              <a:gd name="connsiteY3" fmla="*/ 2006600 h 2209800"/>
              <a:gd name="connisteX4" fmla="*/ 3606800 w 3810000"/>
              <a:gd name="connsiteY4" fmla="*/ 2209800 h 2209800"/>
              <a:gd name="connisteX5" fmla="*/ 0 w 3810000"/>
              <a:gd name="connsiteY5" fmla="*/ 2209800 h 2209800"/>
              <a:gd name="connisteX6" fmla="*/ 0 w 3810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0"/>
                </a:moveTo>
                <a:lnTo>
                  <a:pt x="3606800" y="0"/>
                </a:lnTo>
                <a:cubicBezTo>
                  <a:pt x="3719024" y="0"/>
                  <a:pt x="3810000" y="90976"/>
                  <a:pt x="3810000" y="203200"/>
                </a:cubicBezTo>
                <a:lnTo>
                  <a:pt x="3810000" y="2006600"/>
                </a:lnTo>
                <a:cubicBezTo>
                  <a:pt x="3810000" y="2118824"/>
                  <a:pt x="3719024" y="2209800"/>
                  <a:pt x="3606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标题 18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1" name="图片占位符 20"/>
          <p:cNvSpPr>
            <a:spLocks noGrp="1"/>
          </p:cNvSpPr>
          <p:nvPr>
            <p:ph type="pic" idx="16395" hasCustomPrompt="1"/>
            <p:custDataLst>
              <p:tags r:id="rId10"/>
            </p:custDataLst>
          </p:nvPr>
        </p:nvSpPr>
        <p:spPr>
          <a:xfrm>
            <a:off x="609600" y="1524000"/>
            <a:ext cx="1524000" cy="2209800"/>
          </a:xfrm>
          <a:custGeom>
            <a:avLst/>
            <a:gdLst>
              <a:gd name="connisteX0" fmla="*/ 0 w 1524000"/>
              <a:gd name="connsiteY0" fmla="*/ 203200 h 2209800"/>
              <a:gd name="connisteX1" fmla="*/ 203200 w 1524000"/>
              <a:gd name="connsiteY1" fmla="*/ 0 h 2209800"/>
              <a:gd name="connisteX2" fmla="*/ 1524000 w 1524000"/>
              <a:gd name="connsiteY2" fmla="*/ 0 h 2209800"/>
              <a:gd name="connisteX3" fmla="*/ 1524000 w 1524000"/>
              <a:gd name="connsiteY3" fmla="*/ 2209800 h 2209800"/>
              <a:gd name="connisteX4" fmla="*/ 203200 w 1524000"/>
              <a:gd name="connsiteY4" fmla="*/ 2209800 h 2209800"/>
              <a:gd name="connisteX5" fmla="*/ 0 w 1524000"/>
              <a:gd name="connsiteY5" fmla="*/ 2006600 h 2209800"/>
              <a:gd name="connisteX6" fmla="*/ 0 w 1524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524000" y="0"/>
                </a:lnTo>
                <a:lnTo>
                  <a:pt x="1524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2438400" y="1892300"/>
            <a:ext cx="3200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2438400" y="2451100"/>
            <a:ext cx="32004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4" name="装饰  3"/>
          <p:cNvSpPr>
            <a:spLocks noGrp="1"/>
          </p:cNvSpPr>
          <p:nvPr>
            <p:ph type="body" idx="16396" hasCustomPrompt="1"/>
            <p:custDataLst>
              <p:tags r:id="rId13"/>
            </p:custDataLst>
          </p:nvPr>
        </p:nvSpPr>
        <p:spPr>
          <a:xfrm>
            <a:off x="7772400" y="1524000"/>
            <a:ext cx="3810000" cy="2209800"/>
          </a:xfrm>
          <a:custGeom>
            <a:avLst/>
            <a:gdLst>
              <a:gd name="connisteX0" fmla="*/ 0 w 3810000"/>
              <a:gd name="connsiteY0" fmla="*/ 0 h 2209800"/>
              <a:gd name="connisteX1" fmla="*/ 3606800 w 3810000"/>
              <a:gd name="connsiteY1" fmla="*/ 0 h 2209800"/>
              <a:gd name="connisteX2" fmla="*/ 3810000 w 3810000"/>
              <a:gd name="connsiteY2" fmla="*/ 203200 h 2209800"/>
              <a:gd name="connisteX3" fmla="*/ 3810000 w 3810000"/>
              <a:gd name="connsiteY3" fmla="*/ 2006600 h 2209800"/>
              <a:gd name="connisteX4" fmla="*/ 3606800 w 3810000"/>
              <a:gd name="connsiteY4" fmla="*/ 2209800 h 2209800"/>
              <a:gd name="connisteX5" fmla="*/ 0 w 3810000"/>
              <a:gd name="connsiteY5" fmla="*/ 2209800 h 2209800"/>
              <a:gd name="connisteX6" fmla="*/ 0 w 3810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0"/>
                </a:moveTo>
                <a:lnTo>
                  <a:pt x="3606800" y="0"/>
                </a:lnTo>
                <a:cubicBezTo>
                  <a:pt x="3719024" y="0"/>
                  <a:pt x="3810000" y="90976"/>
                  <a:pt x="3810000" y="203200"/>
                </a:cubicBezTo>
                <a:lnTo>
                  <a:pt x="3810000" y="2006600"/>
                </a:lnTo>
                <a:cubicBezTo>
                  <a:pt x="3810000" y="2118824"/>
                  <a:pt x="3719024" y="2209800"/>
                  <a:pt x="3606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5" name="图片占位符 24"/>
          <p:cNvSpPr>
            <a:spLocks noGrp="1"/>
          </p:cNvSpPr>
          <p:nvPr>
            <p:ph type="pic" idx="16397" hasCustomPrompt="1"/>
            <p:custDataLst>
              <p:tags r:id="rId14"/>
            </p:custDataLst>
          </p:nvPr>
        </p:nvSpPr>
        <p:spPr>
          <a:xfrm>
            <a:off x="6248400" y="1524000"/>
            <a:ext cx="1524000" cy="2209800"/>
          </a:xfrm>
          <a:custGeom>
            <a:avLst/>
            <a:gdLst>
              <a:gd name="connisteX0" fmla="*/ 0 w 1524000"/>
              <a:gd name="connsiteY0" fmla="*/ 203200 h 2209800"/>
              <a:gd name="connisteX1" fmla="*/ 203200 w 1524000"/>
              <a:gd name="connsiteY1" fmla="*/ 0 h 2209800"/>
              <a:gd name="connisteX2" fmla="*/ 1524000 w 1524000"/>
              <a:gd name="connsiteY2" fmla="*/ 0 h 2209800"/>
              <a:gd name="connisteX3" fmla="*/ 1524000 w 1524000"/>
              <a:gd name="connsiteY3" fmla="*/ 2209800 h 2209800"/>
              <a:gd name="connisteX4" fmla="*/ 203200 w 1524000"/>
              <a:gd name="connsiteY4" fmla="*/ 2209800 h 2209800"/>
              <a:gd name="connisteX5" fmla="*/ 0 w 1524000"/>
              <a:gd name="connsiteY5" fmla="*/ 2006600 h 2209800"/>
              <a:gd name="connisteX6" fmla="*/ 0 w 1524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524000" y="0"/>
                </a:lnTo>
                <a:lnTo>
                  <a:pt x="1524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6" name="文本占位符 25"/>
          <p:cNvSpPr>
            <a:spLocks noGrp="1"/>
          </p:cNvSpPr>
          <p:nvPr>
            <p:ph type="body" idx="16388" hasCustomPrompt="1"/>
            <p:custDataLst>
              <p:tags r:id="rId15"/>
            </p:custDataLst>
          </p:nvPr>
        </p:nvSpPr>
        <p:spPr>
          <a:xfrm>
            <a:off x="8077200" y="1892300"/>
            <a:ext cx="3200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89" hasCustomPrompt="1"/>
            <p:custDataLst>
              <p:tags r:id="rId16"/>
            </p:custDataLst>
          </p:nvPr>
        </p:nvSpPr>
        <p:spPr>
          <a:xfrm>
            <a:off x="8077200" y="2451100"/>
            <a:ext cx="32004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8" name="装饰  7"/>
          <p:cNvSpPr>
            <a:spLocks noGrp="1"/>
          </p:cNvSpPr>
          <p:nvPr>
            <p:ph type="body" idx="16398" hasCustomPrompt="1"/>
            <p:custDataLst>
              <p:tags r:id="rId17"/>
            </p:custDataLst>
          </p:nvPr>
        </p:nvSpPr>
        <p:spPr>
          <a:xfrm>
            <a:off x="609600" y="4038600"/>
            <a:ext cx="3810000" cy="2209800"/>
          </a:xfrm>
          <a:custGeom>
            <a:avLst/>
            <a:gdLst>
              <a:gd name="connisteX0" fmla="*/ 0 w 3810000"/>
              <a:gd name="connsiteY0" fmla="*/ 203200 h 2209800"/>
              <a:gd name="connisteX1" fmla="*/ 203200 w 3810000"/>
              <a:gd name="connsiteY1" fmla="*/ 0 h 2209800"/>
              <a:gd name="connisteX2" fmla="*/ 3810000 w 3810000"/>
              <a:gd name="connsiteY2" fmla="*/ 0 h 2209800"/>
              <a:gd name="connisteX3" fmla="*/ 3810000 w 3810000"/>
              <a:gd name="connsiteY3" fmla="*/ 2209800 h 2209800"/>
              <a:gd name="connisteX4" fmla="*/ 203200 w 3810000"/>
              <a:gd name="connsiteY4" fmla="*/ 2209800 h 2209800"/>
              <a:gd name="connisteX5" fmla="*/ 0 w 3810000"/>
              <a:gd name="connsiteY5" fmla="*/ 2006600 h 2209800"/>
              <a:gd name="connisteX6" fmla="*/ 0 w 381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10000" y="0"/>
                </a:lnTo>
                <a:lnTo>
                  <a:pt x="381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9" name="图片占位符 28"/>
          <p:cNvSpPr>
            <a:spLocks noGrp="1"/>
          </p:cNvSpPr>
          <p:nvPr>
            <p:ph type="pic" idx="16399" hasCustomPrompt="1"/>
            <p:custDataLst>
              <p:tags r:id="rId18"/>
            </p:custDataLst>
          </p:nvPr>
        </p:nvSpPr>
        <p:spPr>
          <a:xfrm>
            <a:off x="4419600" y="4038600"/>
            <a:ext cx="1524000" cy="2209800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0" name="文本占位符 29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914400" y="4406900"/>
            <a:ext cx="3200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1" name="文本占位符 30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914400" y="4965700"/>
            <a:ext cx="32004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2" name="装饰  1"/>
          <p:cNvSpPr>
            <a:spLocks noGrp="1"/>
          </p:cNvSpPr>
          <p:nvPr>
            <p:ph type="body" idx="16400" hasCustomPrompt="1"/>
            <p:custDataLst>
              <p:tags r:id="rId21"/>
            </p:custDataLst>
          </p:nvPr>
        </p:nvSpPr>
        <p:spPr>
          <a:xfrm>
            <a:off x="6248400" y="4038600"/>
            <a:ext cx="3810000" cy="2209800"/>
          </a:xfrm>
          <a:custGeom>
            <a:avLst/>
            <a:gdLst>
              <a:gd name="connisteX0" fmla="*/ 0 w 3810000"/>
              <a:gd name="connsiteY0" fmla="*/ 203200 h 2209800"/>
              <a:gd name="connisteX1" fmla="*/ 203200 w 3810000"/>
              <a:gd name="connsiteY1" fmla="*/ 0 h 2209800"/>
              <a:gd name="connisteX2" fmla="*/ 3810000 w 3810000"/>
              <a:gd name="connsiteY2" fmla="*/ 0 h 2209800"/>
              <a:gd name="connisteX3" fmla="*/ 3810000 w 3810000"/>
              <a:gd name="connsiteY3" fmla="*/ 2209800 h 2209800"/>
              <a:gd name="connisteX4" fmla="*/ 203200 w 3810000"/>
              <a:gd name="connsiteY4" fmla="*/ 2209800 h 2209800"/>
              <a:gd name="connisteX5" fmla="*/ 0 w 3810000"/>
              <a:gd name="connsiteY5" fmla="*/ 2006600 h 2209800"/>
              <a:gd name="connisteX6" fmla="*/ 0 w 381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10000" y="0"/>
                </a:lnTo>
                <a:lnTo>
                  <a:pt x="381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3" name="图片占位符 32"/>
          <p:cNvSpPr>
            <a:spLocks noGrp="1"/>
          </p:cNvSpPr>
          <p:nvPr>
            <p:ph type="pic" idx="16401" hasCustomPrompt="1"/>
            <p:custDataLst>
              <p:tags r:id="rId22"/>
            </p:custDataLst>
          </p:nvPr>
        </p:nvSpPr>
        <p:spPr>
          <a:xfrm>
            <a:off x="10058400" y="4038600"/>
            <a:ext cx="1524000" cy="2209800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4" name="文本占位符 33"/>
          <p:cNvSpPr>
            <a:spLocks noGrp="1"/>
          </p:cNvSpPr>
          <p:nvPr>
            <p:ph type="body" idx="16392" hasCustomPrompt="1"/>
            <p:custDataLst>
              <p:tags r:id="rId23"/>
            </p:custDataLst>
          </p:nvPr>
        </p:nvSpPr>
        <p:spPr>
          <a:xfrm>
            <a:off x="6553200" y="4406900"/>
            <a:ext cx="3200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5" name="文本占位符 34"/>
          <p:cNvSpPr>
            <a:spLocks noGrp="1"/>
          </p:cNvSpPr>
          <p:nvPr>
            <p:ph type="body" idx="16393" hasCustomPrompt="1"/>
            <p:custDataLst>
              <p:tags r:id="rId24"/>
            </p:custDataLst>
          </p:nvPr>
        </p:nvSpPr>
        <p:spPr>
          <a:xfrm>
            <a:off x="6553200" y="4965700"/>
            <a:ext cx="32004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9_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0" name="内容占位符 19"/>
          <p:cNvSpPr>
            <a:spLocks noGrp="1"/>
          </p:cNvSpPr>
          <p:nvPr>
            <p:ph idx="16394" hasCustomPrompt="1"/>
            <p:custDataLst>
              <p:tags r:id="rId8"/>
            </p:custDataLst>
          </p:nvPr>
        </p:nvSpPr>
        <p:spPr>
          <a:xfrm>
            <a:off x="609600" y="1524000"/>
            <a:ext cx="2514600" cy="2336800"/>
          </a:xfrm>
          <a:custGeom>
            <a:avLst/>
            <a:gdLst>
              <a:gd name="connisteX0" fmla="*/ 0 w 2514600"/>
              <a:gd name="connsiteY0" fmla="*/ 203200 h 2336800"/>
              <a:gd name="connisteX1" fmla="*/ 203200 w 2514600"/>
              <a:gd name="connsiteY1" fmla="*/ 0 h 2336800"/>
              <a:gd name="connisteX2" fmla="*/ 2311400 w 2514600"/>
              <a:gd name="connsiteY2" fmla="*/ 0 h 2336800"/>
              <a:gd name="connisteX3" fmla="*/ 2514600 w 2514600"/>
              <a:gd name="connsiteY3" fmla="*/ 203200 h 2336800"/>
              <a:gd name="connisteX4" fmla="*/ 2514600 w 2514600"/>
              <a:gd name="connsiteY4" fmla="*/ 2133600 h 2336800"/>
              <a:gd name="connisteX5" fmla="*/ 2311400 w 2514600"/>
              <a:gd name="connsiteY5" fmla="*/ 2336800 h 2336800"/>
              <a:gd name="connisteX6" fmla="*/ 203200 w 2514600"/>
              <a:gd name="connsiteY6" fmla="*/ 2336800 h 2336800"/>
              <a:gd name="connisteX7" fmla="*/ 0 w 2514600"/>
              <a:gd name="connsiteY7" fmla="*/ 2133600 h 2336800"/>
              <a:gd name="connisteX8" fmla="*/ 0 w 25146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2133600"/>
                </a:lnTo>
                <a:cubicBezTo>
                  <a:pt x="2514600" y="2245824"/>
                  <a:pt x="2423624" y="2336800"/>
                  <a:pt x="23114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标题 18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1" name="文本占位符 20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609600" y="4165600"/>
            <a:ext cx="251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609600" y="4724400"/>
            <a:ext cx="25146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3" name="内容占位符 22"/>
          <p:cNvSpPr>
            <a:spLocks noGrp="1"/>
          </p:cNvSpPr>
          <p:nvPr>
            <p:ph idx="16395" hasCustomPrompt="1"/>
            <p:custDataLst>
              <p:tags r:id="rId12"/>
            </p:custDataLst>
          </p:nvPr>
        </p:nvSpPr>
        <p:spPr>
          <a:xfrm>
            <a:off x="3429000" y="1524000"/>
            <a:ext cx="2514600" cy="2336800"/>
          </a:xfrm>
          <a:custGeom>
            <a:avLst/>
            <a:gdLst>
              <a:gd name="connisteX0" fmla="*/ 0 w 2514600"/>
              <a:gd name="connsiteY0" fmla="*/ 203200 h 2336800"/>
              <a:gd name="connisteX1" fmla="*/ 203200 w 2514600"/>
              <a:gd name="connsiteY1" fmla="*/ 0 h 2336800"/>
              <a:gd name="connisteX2" fmla="*/ 2311400 w 2514600"/>
              <a:gd name="connsiteY2" fmla="*/ 0 h 2336800"/>
              <a:gd name="connisteX3" fmla="*/ 2514600 w 2514600"/>
              <a:gd name="connsiteY3" fmla="*/ 203200 h 2336800"/>
              <a:gd name="connisteX4" fmla="*/ 2514600 w 2514600"/>
              <a:gd name="connsiteY4" fmla="*/ 2133600 h 2336800"/>
              <a:gd name="connisteX5" fmla="*/ 2311400 w 2514600"/>
              <a:gd name="connsiteY5" fmla="*/ 2336800 h 2336800"/>
              <a:gd name="connisteX6" fmla="*/ 203200 w 2514600"/>
              <a:gd name="connsiteY6" fmla="*/ 2336800 h 2336800"/>
              <a:gd name="connisteX7" fmla="*/ 0 w 2514600"/>
              <a:gd name="connsiteY7" fmla="*/ 2133600 h 2336800"/>
              <a:gd name="connisteX8" fmla="*/ 0 w 25146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2133600"/>
                </a:lnTo>
                <a:cubicBezTo>
                  <a:pt x="2514600" y="2245824"/>
                  <a:pt x="2423624" y="2336800"/>
                  <a:pt x="23114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文本占位符 23"/>
          <p:cNvSpPr>
            <a:spLocks noGrp="1"/>
          </p:cNvSpPr>
          <p:nvPr>
            <p:ph type="body" idx="16388" hasCustomPrompt="1"/>
            <p:custDataLst>
              <p:tags r:id="rId13"/>
            </p:custDataLst>
          </p:nvPr>
        </p:nvSpPr>
        <p:spPr>
          <a:xfrm>
            <a:off x="3429000" y="4165600"/>
            <a:ext cx="251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3429000" y="4724400"/>
            <a:ext cx="25146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6" name="内容占位符 25"/>
          <p:cNvSpPr>
            <a:spLocks noGrp="1"/>
          </p:cNvSpPr>
          <p:nvPr>
            <p:ph idx="16396" hasCustomPrompt="1"/>
            <p:custDataLst>
              <p:tags r:id="rId15"/>
            </p:custDataLst>
          </p:nvPr>
        </p:nvSpPr>
        <p:spPr>
          <a:xfrm>
            <a:off x="6248400" y="1524000"/>
            <a:ext cx="2514600" cy="2336800"/>
          </a:xfrm>
          <a:custGeom>
            <a:avLst/>
            <a:gdLst>
              <a:gd name="connisteX0" fmla="*/ 0 w 2514600"/>
              <a:gd name="connsiteY0" fmla="*/ 203200 h 2336800"/>
              <a:gd name="connisteX1" fmla="*/ 203200 w 2514600"/>
              <a:gd name="connsiteY1" fmla="*/ 0 h 2336800"/>
              <a:gd name="connisteX2" fmla="*/ 2311400 w 2514600"/>
              <a:gd name="connsiteY2" fmla="*/ 0 h 2336800"/>
              <a:gd name="connisteX3" fmla="*/ 2514600 w 2514600"/>
              <a:gd name="connsiteY3" fmla="*/ 203200 h 2336800"/>
              <a:gd name="connisteX4" fmla="*/ 2514600 w 2514600"/>
              <a:gd name="connsiteY4" fmla="*/ 2133600 h 2336800"/>
              <a:gd name="connisteX5" fmla="*/ 2311400 w 2514600"/>
              <a:gd name="connsiteY5" fmla="*/ 2336800 h 2336800"/>
              <a:gd name="connisteX6" fmla="*/ 203200 w 2514600"/>
              <a:gd name="connsiteY6" fmla="*/ 2336800 h 2336800"/>
              <a:gd name="connisteX7" fmla="*/ 0 w 2514600"/>
              <a:gd name="connsiteY7" fmla="*/ 2133600 h 2336800"/>
              <a:gd name="connisteX8" fmla="*/ 0 w 25146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2133600"/>
                </a:lnTo>
                <a:cubicBezTo>
                  <a:pt x="2514600" y="2245824"/>
                  <a:pt x="2423624" y="2336800"/>
                  <a:pt x="23114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6248400" y="4165600"/>
            <a:ext cx="251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6248400" y="4724400"/>
            <a:ext cx="25146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9" name="内容占位符 28"/>
          <p:cNvSpPr>
            <a:spLocks noGrp="1"/>
          </p:cNvSpPr>
          <p:nvPr>
            <p:ph idx="16397" hasCustomPrompt="1"/>
            <p:custDataLst>
              <p:tags r:id="rId18"/>
            </p:custDataLst>
          </p:nvPr>
        </p:nvSpPr>
        <p:spPr>
          <a:xfrm>
            <a:off x="9067800" y="1524000"/>
            <a:ext cx="2514600" cy="2336800"/>
          </a:xfrm>
          <a:custGeom>
            <a:avLst/>
            <a:gdLst>
              <a:gd name="connisteX0" fmla="*/ 0 w 2514600"/>
              <a:gd name="connsiteY0" fmla="*/ 203200 h 2336800"/>
              <a:gd name="connisteX1" fmla="*/ 203200 w 2514600"/>
              <a:gd name="connsiteY1" fmla="*/ 0 h 2336800"/>
              <a:gd name="connisteX2" fmla="*/ 2311400 w 2514600"/>
              <a:gd name="connsiteY2" fmla="*/ 0 h 2336800"/>
              <a:gd name="connisteX3" fmla="*/ 2514600 w 2514600"/>
              <a:gd name="connsiteY3" fmla="*/ 203200 h 2336800"/>
              <a:gd name="connisteX4" fmla="*/ 2514600 w 2514600"/>
              <a:gd name="connsiteY4" fmla="*/ 2133600 h 2336800"/>
              <a:gd name="connisteX5" fmla="*/ 2311400 w 2514600"/>
              <a:gd name="connsiteY5" fmla="*/ 2336800 h 2336800"/>
              <a:gd name="connisteX6" fmla="*/ 203200 w 2514600"/>
              <a:gd name="connsiteY6" fmla="*/ 2336800 h 2336800"/>
              <a:gd name="connisteX7" fmla="*/ 0 w 2514600"/>
              <a:gd name="connsiteY7" fmla="*/ 2133600 h 2336800"/>
              <a:gd name="connisteX8" fmla="*/ 0 w 25146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2133600"/>
                </a:lnTo>
                <a:cubicBezTo>
                  <a:pt x="2514600" y="2245824"/>
                  <a:pt x="2423624" y="2336800"/>
                  <a:pt x="23114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0" name="文本占位符 29"/>
          <p:cNvSpPr>
            <a:spLocks noGrp="1"/>
          </p:cNvSpPr>
          <p:nvPr>
            <p:ph type="body" idx="16392" hasCustomPrompt="1"/>
            <p:custDataLst>
              <p:tags r:id="rId19"/>
            </p:custDataLst>
          </p:nvPr>
        </p:nvSpPr>
        <p:spPr>
          <a:xfrm>
            <a:off x="9067800" y="4165600"/>
            <a:ext cx="251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31" name="文本占位符 30"/>
          <p:cNvSpPr>
            <a:spLocks noGrp="1"/>
          </p:cNvSpPr>
          <p:nvPr>
            <p:ph type="body" idx="16393" hasCustomPrompt="1"/>
            <p:custDataLst>
              <p:tags r:id="rId20"/>
            </p:custDataLst>
          </p:nvPr>
        </p:nvSpPr>
        <p:spPr>
          <a:xfrm>
            <a:off x="9067800" y="4724400"/>
            <a:ext cx="25146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4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0" name="装饰  9"/>
          <p:cNvSpPr>
            <a:spLocks noGrp="1"/>
          </p:cNvSpPr>
          <p:nvPr>
            <p:ph type="body" idx="16392" hasCustomPrompt="1"/>
            <p:custDataLst>
              <p:tags r:id="rId8"/>
            </p:custDataLst>
          </p:nvPr>
        </p:nvSpPr>
        <p:spPr>
          <a:xfrm>
            <a:off x="6096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标题 18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1" name="文本占位符 20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914400" y="1778000"/>
            <a:ext cx="2844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914400" y="2336800"/>
            <a:ext cx="28448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16393" hasCustomPrompt="1"/>
            <p:custDataLst>
              <p:tags r:id="rId12"/>
            </p:custDataLst>
          </p:nvPr>
        </p:nvSpPr>
        <p:spPr>
          <a:xfrm>
            <a:off x="43688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文本占位符 23"/>
          <p:cNvSpPr>
            <a:spLocks noGrp="1"/>
          </p:cNvSpPr>
          <p:nvPr>
            <p:ph type="body" idx="16388" hasCustomPrompt="1"/>
            <p:custDataLst>
              <p:tags r:id="rId13"/>
            </p:custDataLst>
          </p:nvPr>
        </p:nvSpPr>
        <p:spPr>
          <a:xfrm>
            <a:off x="4673600" y="1778000"/>
            <a:ext cx="2844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4673600" y="2336800"/>
            <a:ext cx="28448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6" name="装饰  5"/>
          <p:cNvSpPr>
            <a:spLocks noGrp="1"/>
          </p:cNvSpPr>
          <p:nvPr>
            <p:ph type="body" idx="16394" hasCustomPrompt="1"/>
            <p:custDataLst>
              <p:tags r:id="rId15"/>
            </p:custDataLst>
          </p:nvPr>
        </p:nvSpPr>
        <p:spPr>
          <a:xfrm>
            <a:off x="81280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1778000"/>
            <a:ext cx="2844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2336800"/>
            <a:ext cx="28448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4_3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0" name="图片占位符 19"/>
          <p:cNvSpPr>
            <a:spLocks noGrp="1"/>
          </p:cNvSpPr>
          <p:nvPr>
            <p:ph type="pic" idx="16394" hasCustomPrompt="1"/>
            <p:custDataLst>
              <p:tags r:id="rId8"/>
            </p:custDataLst>
          </p:nvPr>
        </p:nvSpPr>
        <p:spPr>
          <a:xfrm>
            <a:off x="609600" y="2184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9" name="标题 18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1" name="文本占位符 20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2082800" y="1930400"/>
            <a:ext cx="378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2082800" y="2438400"/>
            <a:ext cx="3784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3" name="图片占位符 22"/>
          <p:cNvSpPr>
            <a:spLocks noGrp="1"/>
          </p:cNvSpPr>
          <p:nvPr>
            <p:ph type="pic" idx="16395" hasCustomPrompt="1"/>
            <p:custDataLst>
              <p:tags r:id="rId12"/>
            </p:custDataLst>
          </p:nvPr>
        </p:nvSpPr>
        <p:spPr>
          <a:xfrm>
            <a:off x="6324600" y="2184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4" name="文本占位符 23"/>
          <p:cNvSpPr>
            <a:spLocks noGrp="1"/>
          </p:cNvSpPr>
          <p:nvPr>
            <p:ph type="body" idx="16388" hasCustomPrompt="1"/>
            <p:custDataLst>
              <p:tags r:id="rId13"/>
            </p:custDataLst>
          </p:nvPr>
        </p:nvSpPr>
        <p:spPr>
          <a:xfrm>
            <a:off x="7797800" y="1930400"/>
            <a:ext cx="378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7797800" y="2438400"/>
            <a:ext cx="3784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6" name="图片占位符 25"/>
          <p:cNvSpPr>
            <a:spLocks noGrp="1"/>
          </p:cNvSpPr>
          <p:nvPr>
            <p:ph type="pic" idx="16396" hasCustomPrompt="1"/>
            <p:custDataLst>
              <p:tags r:id="rId15"/>
            </p:custDataLst>
          </p:nvPr>
        </p:nvSpPr>
        <p:spPr>
          <a:xfrm>
            <a:off x="609600" y="4368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7" name="文本占位符 26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2082800" y="4114800"/>
            <a:ext cx="378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2082800" y="4622800"/>
            <a:ext cx="3784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9" name="图片占位符 28"/>
          <p:cNvSpPr>
            <a:spLocks noGrp="1"/>
          </p:cNvSpPr>
          <p:nvPr>
            <p:ph type="pic" idx="16397" hasCustomPrompt="1"/>
            <p:custDataLst>
              <p:tags r:id="rId18"/>
            </p:custDataLst>
          </p:nvPr>
        </p:nvSpPr>
        <p:spPr>
          <a:xfrm>
            <a:off x="6324600" y="4368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0" name="文本占位符 29"/>
          <p:cNvSpPr>
            <a:spLocks noGrp="1"/>
          </p:cNvSpPr>
          <p:nvPr>
            <p:ph type="body" idx="16392" hasCustomPrompt="1"/>
            <p:custDataLst>
              <p:tags r:id="rId19"/>
            </p:custDataLst>
          </p:nvPr>
        </p:nvSpPr>
        <p:spPr>
          <a:xfrm>
            <a:off x="7797800" y="4114800"/>
            <a:ext cx="378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1" name="文本占位符 30"/>
          <p:cNvSpPr>
            <a:spLocks noGrp="1"/>
          </p:cNvSpPr>
          <p:nvPr>
            <p:ph type="body" idx="16393" hasCustomPrompt="1"/>
            <p:custDataLst>
              <p:tags r:id="rId20"/>
            </p:custDataLst>
          </p:nvPr>
        </p:nvSpPr>
        <p:spPr>
          <a:xfrm>
            <a:off x="7797800" y="4622800"/>
            <a:ext cx="3784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3_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0" name="文本占位符 19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09600" y="1524000"/>
            <a:ext cx="3454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标题 18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1" name="装饰  0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09600" y="2082800"/>
            <a:ext cx="3454400" cy="4165600"/>
          </a:xfrm>
          <a:custGeom>
            <a:avLst/>
            <a:gdLst>
              <a:gd name="connisteX0" fmla="*/ 0 w 3454400"/>
              <a:gd name="connsiteY0" fmla="*/ 203200 h 4165600"/>
              <a:gd name="connisteX1" fmla="*/ 203200 w 3454400"/>
              <a:gd name="connsiteY1" fmla="*/ 0 h 4165600"/>
              <a:gd name="connisteX2" fmla="*/ 3251200 w 3454400"/>
              <a:gd name="connsiteY2" fmla="*/ 0 h 4165600"/>
              <a:gd name="connisteX3" fmla="*/ 3454400 w 3454400"/>
              <a:gd name="connsiteY3" fmla="*/ 203200 h 4165600"/>
              <a:gd name="connisteX4" fmla="*/ 3454400 w 3454400"/>
              <a:gd name="connsiteY4" fmla="*/ 3962400 h 4165600"/>
              <a:gd name="connisteX5" fmla="*/ 3251200 w 3454400"/>
              <a:gd name="connsiteY5" fmla="*/ 4165600 h 4165600"/>
              <a:gd name="connisteX6" fmla="*/ 203200 w 3454400"/>
              <a:gd name="connsiteY6" fmla="*/ 4165600 h 4165600"/>
              <a:gd name="connisteX7" fmla="*/ 0 w 3454400"/>
              <a:gd name="connsiteY7" fmla="*/ 3962400 h 4165600"/>
              <a:gd name="connisteX8" fmla="*/ 0 w 34544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962400"/>
                </a:lnTo>
                <a:cubicBezTo>
                  <a:pt x="3454400" y="4074624"/>
                  <a:pt x="3363424" y="4165600"/>
                  <a:pt x="32512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914400" y="2641600"/>
            <a:ext cx="2844800" cy="3048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368800" y="1524000"/>
            <a:ext cx="3454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4" name="装饰  3"/>
          <p:cNvSpPr>
            <a:spLocks noGrp="1"/>
          </p:cNvSpPr>
          <p:nvPr>
            <p:ph type="body" idx="16393" hasCustomPrompt="1"/>
            <p:custDataLst>
              <p:tags r:id="rId13"/>
            </p:custDataLst>
          </p:nvPr>
        </p:nvSpPr>
        <p:spPr>
          <a:xfrm>
            <a:off x="4368800" y="2082800"/>
            <a:ext cx="3454400" cy="4165600"/>
          </a:xfrm>
          <a:custGeom>
            <a:avLst/>
            <a:gdLst>
              <a:gd name="connisteX0" fmla="*/ 0 w 3454400"/>
              <a:gd name="connsiteY0" fmla="*/ 203200 h 4165600"/>
              <a:gd name="connisteX1" fmla="*/ 203200 w 3454400"/>
              <a:gd name="connsiteY1" fmla="*/ 0 h 4165600"/>
              <a:gd name="connisteX2" fmla="*/ 3251200 w 3454400"/>
              <a:gd name="connsiteY2" fmla="*/ 0 h 4165600"/>
              <a:gd name="connisteX3" fmla="*/ 3454400 w 3454400"/>
              <a:gd name="connsiteY3" fmla="*/ 203200 h 4165600"/>
              <a:gd name="connisteX4" fmla="*/ 3454400 w 3454400"/>
              <a:gd name="connsiteY4" fmla="*/ 3962400 h 4165600"/>
              <a:gd name="connisteX5" fmla="*/ 3251200 w 3454400"/>
              <a:gd name="connsiteY5" fmla="*/ 4165600 h 4165600"/>
              <a:gd name="connisteX6" fmla="*/ 203200 w 3454400"/>
              <a:gd name="connsiteY6" fmla="*/ 4165600 h 4165600"/>
              <a:gd name="connisteX7" fmla="*/ 0 w 3454400"/>
              <a:gd name="connsiteY7" fmla="*/ 3962400 h 4165600"/>
              <a:gd name="connisteX8" fmla="*/ 0 w 34544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962400"/>
                </a:lnTo>
                <a:cubicBezTo>
                  <a:pt x="3454400" y="4074624"/>
                  <a:pt x="3363424" y="4165600"/>
                  <a:pt x="32512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4673600" y="2641600"/>
            <a:ext cx="2844800" cy="3048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90" hasCustomPrompt="1"/>
            <p:custDataLst>
              <p:tags r:id="rId15"/>
            </p:custDataLst>
          </p:nvPr>
        </p:nvSpPr>
        <p:spPr>
          <a:xfrm>
            <a:off x="8128000" y="1524000"/>
            <a:ext cx="3454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7" name="装饰  6"/>
          <p:cNvSpPr>
            <a:spLocks noGrp="1"/>
          </p:cNvSpPr>
          <p:nvPr>
            <p:ph type="body" idx="16394" hasCustomPrompt="1"/>
            <p:custDataLst>
              <p:tags r:id="rId16"/>
            </p:custDataLst>
          </p:nvPr>
        </p:nvSpPr>
        <p:spPr>
          <a:xfrm>
            <a:off x="8128000" y="2082800"/>
            <a:ext cx="3454400" cy="4165600"/>
          </a:xfrm>
          <a:custGeom>
            <a:avLst/>
            <a:gdLst>
              <a:gd name="connisteX0" fmla="*/ 0 w 3454400"/>
              <a:gd name="connsiteY0" fmla="*/ 203200 h 4165600"/>
              <a:gd name="connisteX1" fmla="*/ 203200 w 3454400"/>
              <a:gd name="connsiteY1" fmla="*/ 0 h 4165600"/>
              <a:gd name="connisteX2" fmla="*/ 3251200 w 3454400"/>
              <a:gd name="connsiteY2" fmla="*/ 0 h 4165600"/>
              <a:gd name="connisteX3" fmla="*/ 3454400 w 3454400"/>
              <a:gd name="connsiteY3" fmla="*/ 203200 h 4165600"/>
              <a:gd name="connisteX4" fmla="*/ 3454400 w 3454400"/>
              <a:gd name="connsiteY4" fmla="*/ 3962400 h 4165600"/>
              <a:gd name="connisteX5" fmla="*/ 3251200 w 3454400"/>
              <a:gd name="connsiteY5" fmla="*/ 4165600 h 4165600"/>
              <a:gd name="connisteX6" fmla="*/ 203200 w 3454400"/>
              <a:gd name="connsiteY6" fmla="*/ 4165600 h 4165600"/>
              <a:gd name="connisteX7" fmla="*/ 0 w 3454400"/>
              <a:gd name="connsiteY7" fmla="*/ 3962400 h 4165600"/>
              <a:gd name="connisteX8" fmla="*/ 0 w 34544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962400"/>
                </a:lnTo>
                <a:cubicBezTo>
                  <a:pt x="3454400" y="4074624"/>
                  <a:pt x="3363424" y="4165600"/>
                  <a:pt x="32512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2641600"/>
            <a:ext cx="2844800" cy="3048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9_33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0" name="装饰  9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6096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标题 18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1" name="图片占位符 20"/>
          <p:cNvSpPr>
            <a:spLocks noGrp="1"/>
          </p:cNvSpPr>
          <p:nvPr>
            <p:ph type="pic" idx="16394" hasCustomPrompt="1"/>
            <p:custDataLst>
              <p:tags r:id="rId10"/>
            </p:custDataLst>
          </p:nvPr>
        </p:nvSpPr>
        <p:spPr>
          <a:xfrm>
            <a:off x="914400" y="21717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2082800" y="19177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2082800" y="2425700"/>
            <a:ext cx="3556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4" name="装饰  3"/>
          <p:cNvSpPr>
            <a:spLocks noGrp="1"/>
          </p:cNvSpPr>
          <p:nvPr>
            <p:ph type="body" idx="16397" hasCustomPrompt="1"/>
            <p:custDataLst>
              <p:tags r:id="rId13"/>
            </p:custDataLst>
          </p:nvPr>
        </p:nvSpPr>
        <p:spPr>
          <a:xfrm>
            <a:off x="62484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5" name="图片占位符 24"/>
          <p:cNvSpPr>
            <a:spLocks noGrp="1"/>
          </p:cNvSpPr>
          <p:nvPr>
            <p:ph type="pic" idx="16396" hasCustomPrompt="1"/>
            <p:custDataLst>
              <p:tags r:id="rId14"/>
            </p:custDataLst>
          </p:nvPr>
        </p:nvSpPr>
        <p:spPr>
          <a:xfrm>
            <a:off x="6553200" y="21717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6" name="文本占位符 25"/>
          <p:cNvSpPr>
            <a:spLocks noGrp="1"/>
          </p:cNvSpPr>
          <p:nvPr>
            <p:ph type="body" idx="16388" hasCustomPrompt="1"/>
            <p:custDataLst>
              <p:tags r:id="rId15"/>
            </p:custDataLst>
          </p:nvPr>
        </p:nvSpPr>
        <p:spPr>
          <a:xfrm>
            <a:off x="7721600" y="19177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89" hasCustomPrompt="1"/>
            <p:custDataLst>
              <p:tags r:id="rId16"/>
            </p:custDataLst>
          </p:nvPr>
        </p:nvSpPr>
        <p:spPr>
          <a:xfrm>
            <a:off x="7721600" y="2425700"/>
            <a:ext cx="3556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8" name="装饰  7"/>
          <p:cNvSpPr>
            <a:spLocks noGrp="1"/>
          </p:cNvSpPr>
          <p:nvPr>
            <p:ph type="body" idx="16399" hasCustomPrompt="1"/>
            <p:custDataLst>
              <p:tags r:id="rId17"/>
            </p:custDataLst>
          </p:nvPr>
        </p:nvSpPr>
        <p:spPr>
          <a:xfrm>
            <a:off x="6096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9" name="图片占位符 28"/>
          <p:cNvSpPr>
            <a:spLocks noGrp="1"/>
          </p:cNvSpPr>
          <p:nvPr>
            <p:ph type="pic" idx="16398" hasCustomPrompt="1"/>
            <p:custDataLst>
              <p:tags r:id="rId18"/>
            </p:custDataLst>
          </p:nvPr>
        </p:nvSpPr>
        <p:spPr>
          <a:xfrm>
            <a:off x="914400" y="46863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0" name="文本占位符 29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2082800" y="44323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1" name="文本占位符 30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2082800" y="4940300"/>
            <a:ext cx="3556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2" name="装饰  1"/>
          <p:cNvSpPr>
            <a:spLocks noGrp="1"/>
          </p:cNvSpPr>
          <p:nvPr>
            <p:ph type="body" idx="16401" hasCustomPrompt="1"/>
            <p:custDataLst>
              <p:tags r:id="rId21"/>
            </p:custDataLst>
          </p:nvPr>
        </p:nvSpPr>
        <p:spPr>
          <a:xfrm>
            <a:off x="62484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3" name="图片占位符 32"/>
          <p:cNvSpPr>
            <a:spLocks noGrp="1"/>
          </p:cNvSpPr>
          <p:nvPr>
            <p:ph type="pic" idx="16400" hasCustomPrompt="1"/>
            <p:custDataLst>
              <p:tags r:id="rId22"/>
            </p:custDataLst>
          </p:nvPr>
        </p:nvSpPr>
        <p:spPr>
          <a:xfrm>
            <a:off x="6553200" y="46863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4" name="文本占位符 33"/>
          <p:cNvSpPr>
            <a:spLocks noGrp="1"/>
          </p:cNvSpPr>
          <p:nvPr>
            <p:ph type="body" idx="16392" hasCustomPrompt="1"/>
            <p:custDataLst>
              <p:tags r:id="rId23"/>
            </p:custDataLst>
          </p:nvPr>
        </p:nvSpPr>
        <p:spPr>
          <a:xfrm>
            <a:off x="7721600" y="44323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5" name="文本占位符 34"/>
          <p:cNvSpPr>
            <a:spLocks noGrp="1"/>
          </p:cNvSpPr>
          <p:nvPr>
            <p:ph type="body" idx="16393" hasCustomPrompt="1"/>
            <p:custDataLst>
              <p:tags r:id="rId24"/>
            </p:custDataLst>
          </p:nvPr>
        </p:nvSpPr>
        <p:spPr>
          <a:xfrm>
            <a:off x="7721600" y="4940300"/>
            <a:ext cx="3556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84" y="482457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56" y="1524000"/>
            <a:ext cx="10972888" cy="47244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7_36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0" name="装饰  9"/>
          <p:cNvSpPr>
            <a:spLocks noGrp="1"/>
          </p:cNvSpPr>
          <p:nvPr>
            <p:ph type="body" idx="16398" hasCustomPrompt="1"/>
            <p:custDataLst>
              <p:tags r:id="rId8"/>
            </p:custDataLst>
          </p:nvPr>
        </p:nvSpPr>
        <p:spPr>
          <a:xfrm>
            <a:off x="609600" y="19812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标题 18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1" name="文本占位符 20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781050" y="2184400"/>
            <a:ext cx="419100" cy="355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2800" b="0" spc="0">
                <a:solidFill>
                  <a:srgbClr val="FFFFFF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1574800" y="1981200"/>
            <a:ext cx="4292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1574800" y="2438400"/>
            <a:ext cx="4292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4" name="装饰  3"/>
          <p:cNvSpPr>
            <a:spLocks noGrp="1"/>
          </p:cNvSpPr>
          <p:nvPr>
            <p:ph type="body" idx="16399" hasCustomPrompt="1"/>
            <p:custDataLst>
              <p:tags r:id="rId13"/>
            </p:custDataLst>
          </p:nvPr>
        </p:nvSpPr>
        <p:spPr>
          <a:xfrm>
            <a:off x="6324600" y="19812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6496050" y="2184400"/>
            <a:ext cx="419100" cy="355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2800" b="0" spc="0">
                <a:solidFill>
                  <a:srgbClr val="FFFFFF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89" hasCustomPrompt="1"/>
            <p:custDataLst>
              <p:tags r:id="rId15"/>
            </p:custDataLst>
          </p:nvPr>
        </p:nvSpPr>
        <p:spPr>
          <a:xfrm>
            <a:off x="7289800" y="1981200"/>
            <a:ext cx="4292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7289800" y="2438400"/>
            <a:ext cx="4292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8" name="装饰  7"/>
          <p:cNvSpPr>
            <a:spLocks noGrp="1"/>
          </p:cNvSpPr>
          <p:nvPr>
            <p:ph type="body" idx="16400" hasCustomPrompt="1"/>
            <p:custDataLst>
              <p:tags r:id="rId17"/>
            </p:custDataLst>
          </p:nvPr>
        </p:nvSpPr>
        <p:spPr>
          <a:xfrm>
            <a:off x="609600" y="41148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9" name="文本占位符 28"/>
          <p:cNvSpPr>
            <a:spLocks noGrp="1"/>
          </p:cNvSpPr>
          <p:nvPr>
            <p:ph type="body" idx="16394" hasCustomPrompt="1"/>
            <p:custDataLst>
              <p:tags r:id="rId18"/>
            </p:custDataLst>
          </p:nvPr>
        </p:nvSpPr>
        <p:spPr>
          <a:xfrm>
            <a:off x="781050" y="4318000"/>
            <a:ext cx="419100" cy="355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2800" b="0" spc="0">
                <a:solidFill>
                  <a:srgbClr val="FFFFFF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30" name="文本占位符 29"/>
          <p:cNvSpPr>
            <a:spLocks noGrp="1"/>
          </p:cNvSpPr>
          <p:nvPr>
            <p:ph type="body" idx="16392" hasCustomPrompt="1"/>
            <p:custDataLst>
              <p:tags r:id="rId19"/>
            </p:custDataLst>
          </p:nvPr>
        </p:nvSpPr>
        <p:spPr>
          <a:xfrm>
            <a:off x="1574800" y="4114800"/>
            <a:ext cx="4292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1" name="文本占位符 30"/>
          <p:cNvSpPr>
            <a:spLocks noGrp="1"/>
          </p:cNvSpPr>
          <p:nvPr>
            <p:ph type="body" idx="16393" hasCustomPrompt="1"/>
            <p:custDataLst>
              <p:tags r:id="rId20"/>
            </p:custDataLst>
          </p:nvPr>
        </p:nvSpPr>
        <p:spPr>
          <a:xfrm>
            <a:off x="1574800" y="4572000"/>
            <a:ext cx="4292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2" name="装饰  1"/>
          <p:cNvSpPr>
            <a:spLocks noGrp="1"/>
          </p:cNvSpPr>
          <p:nvPr>
            <p:ph type="body" idx="16401" hasCustomPrompt="1"/>
            <p:custDataLst>
              <p:tags r:id="rId21"/>
            </p:custDataLst>
          </p:nvPr>
        </p:nvSpPr>
        <p:spPr>
          <a:xfrm>
            <a:off x="6324600" y="41148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3" name="文本占位符 32"/>
          <p:cNvSpPr>
            <a:spLocks noGrp="1"/>
          </p:cNvSpPr>
          <p:nvPr>
            <p:ph type="body" idx="16397" hasCustomPrompt="1"/>
            <p:custDataLst>
              <p:tags r:id="rId22"/>
            </p:custDataLst>
          </p:nvPr>
        </p:nvSpPr>
        <p:spPr>
          <a:xfrm>
            <a:off x="6496050" y="4318000"/>
            <a:ext cx="419100" cy="355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2800" b="0" spc="0">
                <a:solidFill>
                  <a:srgbClr val="FFFFFF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34" name="文本占位符 33"/>
          <p:cNvSpPr>
            <a:spLocks noGrp="1"/>
          </p:cNvSpPr>
          <p:nvPr>
            <p:ph type="body" idx="16395" hasCustomPrompt="1"/>
            <p:custDataLst>
              <p:tags r:id="rId23"/>
            </p:custDataLst>
          </p:nvPr>
        </p:nvSpPr>
        <p:spPr>
          <a:xfrm>
            <a:off x="7289800" y="4114800"/>
            <a:ext cx="4292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5" name="文本占位符 34"/>
          <p:cNvSpPr>
            <a:spLocks noGrp="1"/>
          </p:cNvSpPr>
          <p:nvPr>
            <p:ph type="body" idx="16396" hasCustomPrompt="1"/>
            <p:custDataLst>
              <p:tags r:id="rId24"/>
            </p:custDataLst>
          </p:nvPr>
        </p:nvSpPr>
        <p:spPr>
          <a:xfrm>
            <a:off x="7289800" y="4572000"/>
            <a:ext cx="4292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9_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装饰  8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6096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图片占位符 9"/>
          <p:cNvSpPr>
            <a:spLocks noGrp="1"/>
          </p:cNvSpPr>
          <p:nvPr>
            <p:ph type="pic" idx="16394" hasCustomPrompt="1"/>
            <p:custDataLst>
              <p:tags r:id="rId10"/>
            </p:custDataLst>
          </p:nvPr>
        </p:nvSpPr>
        <p:spPr>
          <a:xfrm>
            <a:off x="914400" y="21717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2082800" y="20701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2082800" y="2578100"/>
            <a:ext cx="35560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7" hasCustomPrompt="1"/>
            <p:custDataLst>
              <p:tags r:id="rId13"/>
            </p:custDataLst>
          </p:nvPr>
        </p:nvSpPr>
        <p:spPr>
          <a:xfrm>
            <a:off x="62484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图片占位符 14"/>
          <p:cNvSpPr>
            <a:spLocks noGrp="1"/>
          </p:cNvSpPr>
          <p:nvPr>
            <p:ph type="pic" idx="16396" hasCustomPrompt="1"/>
            <p:custDataLst>
              <p:tags r:id="rId14"/>
            </p:custDataLst>
          </p:nvPr>
        </p:nvSpPr>
        <p:spPr>
          <a:xfrm>
            <a:off x="6553200" y="21717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5"/>
            </p:custDataLst>
          </p:nvPr>
        </p:nvSpPr>
        <p:spPr>
          <a:xfrm>
            <a:off x="7721600" y="20701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6"/>
            </p:custDataLst>
          </p:nvPr>
        </p:nvSpPr>
        <p:spPr>
          <a:xfrm>
            <a:off x="7721600" y="2578100"/>
            <a:ext cx="35560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399" hasCustomPrompt="1"/>
            <p:custDataLst>
              <p:tags r:id="rId17"/>
            </p:custDataLst>
          </p:nvPr>
        </p:nvSpPr>
        <p:spPr>
          <a:xfrm>
            <a:off x="6096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图片占位符 18"/>
          <p:cNvSpPr>
            <a:spLocks noGrp="1"/>
          </p:cNvSpPr>
          <p:nvPr>
            <p:ph type="pic" idx="16398" hasCustomPrompt="1"/>
            <p:custDataLst>
              <p:tags r:id="rId18"/>
            </p:custDataLst>
          </p:nvPr>
        </p:nvSpPr>
        <p:spPr>
          <a:xfrm>
            <a:off x="914400" y="46863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2082800" y="45847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2082800" y="5092700"/>
            <a:ext cx="35560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5" name="装饰  4"/>
          <p:cNvSpPr>
            <a:spLocks noGrp="1"/>
          </p:cNvSpPr>
          <p:nvPr>
            <p:ph type="body" idx="16401" hasCustomPrompt="1"/>
            <p:custDataLst>
              <p:tags r:id="rId21"/>
            </p:custDataLst>
          </p:nvPr>
        </p:nvSpPr>
        <p:spPr>
          <a:xfrm>
            <a:off x="62484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6" name="图片占位符 35"/>
          <p:cNvSpPr>
            <a:spLocks noGrp="1"/>
          </p:cNvSpPr>
          <p:nvPr>
            <p:ph type="pic" idx="16400" hasCustomPrompt="1"/>
            <p:custDataLst>
              <p:tags r:id="rId22"/>
            </p:custDataLst>
          </p:nvPr>
        </p:nvSpPr>
        <p:spPr>
          <a:xfrm>
            <a:off x="6553200" y="46863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7" name="文本占位符 36"/>
          <p:cNvSpPr>
            <a:spLocks noGrp="1"/>
          </p:cNvSpPr>
          <p:nvPr>
            <p:ph type="body" idx="16392" hasCustomPrompt="1"/>
            <p:custDataLst>
              <p:tags r:id="rId23"/>
            </p:custDataLst>
          </p:nvPr>
        </p:nvSpPr>
        <p:spPr>
          <a:xfrm>
            <a:off x="7721600" y="45847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8" name="文本占位符 37"/>
          <p:cNvSpPr>
            <a:spLocks noGrp="1"/>
          </p:cNvSpPr>
          <p:nvPr>
            <p:ph type="body" idx="16393" hasCustomPrompt="1"/>
            <p:custDataLst>
              <p:tags r:id="rId24"/>
            </p:custDataLst>
          </p:nvPr>
        </p:nvSpPr>
        <p:spPr>
          <a:xfrm>
            <a:off x="7721600" y="5092700"/>
            <a:ext cx="35560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4_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图片占位符 8"/>
          <p:cNvSpPr>
            <a:spLocks noGrp="1"/>
          </p:cNvSpPr>
          <p:nvPr>
            <p:ph type="pic" idx="16394" hasCustomPrompt="1"/>
            <p:custDataLst>
              <p:tags r:id="rId8"/>
            </p:custDataLst>
          </p:nvPr>
        </p:nvSpPr>
        <p:spPr>
          <a:xfrm>
            <a:off x="609600" y="19304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1778000" y="1930400"/>
            <a:ext cx="4089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1778000" y="2438400"/>
            <a:ext cx="40894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5" hasCustomPrompt="1"/>
            <p:custDataLst>
              <p:tags r:id="rId12"/>
            </p:custDataLst>
          </p:nvPr>
        </p:nvSpPr>
        <p:spPr>
          <a:xfrm>
            <a:off x="6324600" y="19304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8" hasCustomPrompt="1"/>
            <p:custDataLst>
              <p:tags r:id="rId13"/>
            </p:custDataLst>
          </p:nvPr>
        </p:nvSpPr>
        <p:spPr>
          <a:xfrm>
            <a:off x="7493000" y="1930400"/>
            <a:ext cx="4089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7493000" y="2438400"/>
            <a:ext cx="40894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图片占位符 15"/>
          <p:cNvSpPr>
            <a:spLocks noGrp="1"/>
          </p:cNvSpPr>
          <p:nvPr>
            <p:ph type="pic" idx="16396" hasCustomPrompt="1"/>
            <p:custDataLst>
              <p:tags r:id="rId15"/>
            </p:custDataLst>
          </p:nvPr>
        </p:nvSpPr>
        <p:spPr>
          <a:xfrm>
            <a:off x="609600" y="41148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1778000" y="4114800"/>
            <a:ext cx="4089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1778000" y="4622800"/>
            <a:ext cx="40894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图片占位符 18"/>
          <p:cNvSpPr>
            <a:spLocks noGrp="1"/>
          </p:cNvSpPr>
          <p:nvPr>
            <p:ph type="pic" idx="16397" hasCustomPrompt="1"/>
            <p:custDataLst>
              <p:tags r:id="rId18"/>
            </p:custDataLst>
          </p:nvPr>
        </p:nvSpPr>
        <p:spPr>
          <a:xfrm>
            <a:off x="6324600" y="41148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2" hasCustomPrompt="1"/>
            <p:custDataLst>
              <p:tags r:id="rId19"/>
            </p:custDataLst>
          </p:nvPr>
        </p:nvSpPr>
        <p:spPr>
          <a:xfrm>
            <a:off x="7493000" y="4114800"/>
            <a:ext cx="4089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3" hasCustomPrompt="1"/>
            <p:custDataLst>
              <p:tags r:id="rId20"/>
            </p:custDataLst>
          </p:nvPr>
        </p:nvSpPr>
        <p:spPr>
          <a:xfrm>
            <a:off x="7493000" y="4622800"/>
            <a:ext cx="40894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_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装饰  8"/>
          <p:cNvSpPr>
            <a:spLocks noGrp="1"/>
          </p:cNvSpPr>
          <p:nvPr>
            <p:ph type="body" idx="16393" hasCustomPrompt="1"/>
            <p:custDataLst>
              <p:tags r:id="rId8"/>
            </p:custDataLst>
          </p:nvPr>
        </p:nvSpPr>
        <p:spPr>
          <a:xfrm>
            <a:off x="609600" y="17018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图片占位符 9"/>
          <p:cNvSpPr>
            <a:spLocks noGrp="1"/>
          </p:cNvSpPr>
          <p:nvPr>
            <p:ph type="pic" idx="16392" hasCustomPrompt="1"/>
            <p:custDataLst>
              <p:tags r:id="rId10"/>
            </p:custDataLst>
          </p:nvPr>
        </p:nvSpPr>
        <p:spPr>
          <a:xfrm>
            <a:off x="822960" y="1915160"/>
            <a:ext cx="487680" cy="48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1778000" y="1600200"/>
            <a:ext cx="9804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1778000" y="2108200"/>
            <a:ext cx="98044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609600" y="34290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图片占位符 14"/>
          <p:cNvSpPr>
            <a:spLocks noGrp="1"/>
          </p:cNvSpPr>
          <p:nvPr>
            <p:ph type="pic" idx="16394" hasCustomPrompt="1"/>
            <p:custDataLst>
              <p:tags r:id="rId14"/>
            </p:custDataLst>
          </p:nvPr>
        </p:nvSpPr>
        <p:spPr>
          <a:xfrm>
            <a:off x="822960" y="3642360"/>
            <a:ext cx="487680" cy="48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5"/>
            </p:custDataLst>
          </p:nvPr>
        </p:nvSpPr>
        <p:spPr>
          <a:xfrm>
            <a:off x="1778000" y="3327400"/>
            <a:ext cx="9804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6"/>
            </p:custDataLst>
          </p:nvPr>
        </p:nvSpPr>
        <p:spPr>
          <a:xfrm>
            <a:off x="1778000" y="3835400"/>
            <a:ext cx="98044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397" hasCustomPrompt="1"/>
            <p:custDataLst>
              <p:tags r:id="rId17"/>
            </p:custDataLst>
          </p:nvPr>
        </p:nvSpPr>
        <p:spPr>
          <a:xfrm>
            <a:off x="609600" y="51562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图片占位符 18"/>
          <p:cNvSpPr>
            <a:spLocks noGrp="1"/>
          </p:cNvSpPr>
          <p:nvPr>
            <p:ph type="pic" idx="16396" hasCustomPrompt="1"/>
            <p:custDataLst>
              <p:tags r:id="rId18"/>
            </p:custDataLst>
          </p:nvPr>
        </p:nvSpPr>
        <p:spPr>
          <a:xfrm>
            <a:off x="822960" y="5369560"/>
            <a:ext cx="487680" cy="48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1778000" y="5054600"/>
            <a:ext cx="9804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1778000" y="5562600"/>
            <a:ext cx="98044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1_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装饰  8"/>
          <p:cNvSpPr>
            <a:spLocks noGrp="1"/>
          </p:cNvSpPr>
          <p:nvPr>
            <p:ph type="body" idx="16392" hasCustomPrompt="1"/>
            <p:custDataLst>
              <p:tags r:id="rId8"/>
            </p:custDataLst>
          </p:nvPr>
        </p:nvSpPr>
        <p:spPr>
          <a:xfrm>
            <a:off x="609600" y="1524000"/>
            <a:ext cx="10972800" cy="1473200"/>
          </a:xfrm>
          <a:custGeom>
            <a:avLst/>
            <a:gdLst>
              <a:gd name="connisteX0" fmla="*/ 0 w 10972800"/>
              <a:gd name="connsiteY0" fmla="*/ 203200 h 1473200"/>
              <a:gd name="connisteX1" fmla="*/ 203200 w 10972800"/>
              <a:gd name="connsiteY1" fmla="*/ 0 h 1473200"/>
              <a:gd name="connisteX2" fmla="*/ 10769600 w 10972800"/>
              <a:gd name="connsiteY2" fmla="*/ 0 h 1473200"/>
              <a:gd name="connisteX3" fmla="*/ 10972800 w 10972800"/>
              <a:gd name="connsiteY3" fmla="*/ 203200 h 1473200"/>
              <a:gd name="connisteX4" fmla="*/ 10972800 w 10972800"/>
              <a:gd name="connsiteY4" fmla="*/ 1270000 h 1473200"/>
              <a:gd name="connisteX5" fmla="*/ 10769600 w 10972800"/>
              <a:gd name="connsiteY5" fmla="*/ 1473200 h 1473200"/>
              <a:gd name="connisteX6" fmla="*/ 203200 w 10972800"/>
              <a:gd name="connsiteY6" fmla="*/ 1473200 h 1473200"/>
              <a:gd name="connisteX7" fmla="*/ 0 w 10972800"/>
              <a:gd name="connsiteY7" fmla="*/ 1270000 h 1473200"/>
              <a:gd name="connisteX8" fmla="*/ 0 w 10972800"/>
              <a:gd name="connsiteY8" fmla="*/ 203200 h 1473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1473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270000"/>
                </a:lnTo>
                <a:cubicBezTo>
                  <a:pt x="10972800" y="1382224"/>
                  <a:pt x="10881824" y="1473200"/>
                  <a:pt x="10769600" y="1473200"/>
                </a:cubicBezTo>
                <a:lnTo>
                  <a:pt x="203200" y="1473200"/>
                </a:lnTo>
                <a:cubicBezTo>
                  <a:pt x="90976" y="1473200"/>
                  <a:pt x="0" y="1382224"/>
                  <a:pt x="0" y="12700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图片占位符 9"/>
          <p:cNvSpPr>
            <a:spLocks noGrp="1"/>
          </p:cNvSpPr>
          <p:nvPr>
            <p:ph type="pic" idx="16393" hasCustomPrompt="1"/>
            <p:custDataLst>
              <p:tags r:id="rId10"/>
            </p:custDataLst>
          </p:nvPr>
        </p:nvSpPr>
        <p:spPr>
          <a:xfrm>
            <a:off x="914400" y="18034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2082800" y="1854200"/>
            <a:ext cx="9194800" cy="406400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2082800" y="2362200"/>
            <a:ext cx="9194800" cy="304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4" hasCustomPrompt="1"/>
            <p:custDataLst>
              <p:tags r:id="rId13"/>
            </p:custDataLst>
          </p:nvPr>
        </p:nvSpPr>
        <p:spPr>
          <a:xfrm>
            <a:off x="609600" y="3149600"/>
            <a:ext cx="10972800" cy="1473200"/>
          </a:xfrm>
          <a:custGeom>
            <a:avLst/>
            <a:gdLst>
              <a:gd name="connisteX0" fmla="*/ 0 w 10972800"/>
              <a:gd name="connsiteY0" fmla="*/ 203200 h 1473200"/>
              <a:gd name="connisteX1" fmla="*/ 203200 w 10972800"/>
              <a:gd name="connsiteY1" fmla="*/ 0 h 1473200"/>
              <a:gd name="connisteX2" fmla="*/ 10769600 w 10972800"/>
              <a:gd name="connsiteY2" fmla="*/ 0 h 1473200"/>
              <a:gd name="connisteX3" fmla="*/ 10972800 w 10972800"/>
              <a:gd name="connsiteY3" fmla="*/ 203200 h 1473200"/>
              <a:gd name="connisteX4" fmla="*/ 10972800 w 10972800"/>
              <a:gd name="connsiteY4" fmla="*/ 1270000 h 1473200"/>
              <a:gd name="connisteX5" fmla="*/ 10769600 w 10972800"/>
              <a:gd name="connsiteY5" fmla="*/ 1473200 h 1473200"/>
              <a:gd name="connisteX6" fmla="*/ 203200 w 10972800"/>
              <a:gd name="connsiteY6" fmla="*/ 1473200 h 1473200"/>
              <a:gd name="connisteX7" fmla="*/ 0 w 10972800"/>
              <a:gd name="connsiteY7" fmla="*/ 1270000 h 1473200"/>
              <a:gd name="connisteX8" fmla="*/ 0 w 10972800"/>
              <a:gd name="connsiteY8" fmla="*/ 203200 h 1473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1473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270000"/>
                </a:lnTo>
                <a:cubicBezTo>
                  <a:pt x="10972800" y="1382224"/>
                  <a:pt x="10881824" y="1473200"/>
                  <a:pt x="10769600" y="1473200"/>
                </a:cubicBezTo>
                <a:lnTo>
                  <a:pt x="203200" y="1473200"/>
                </a:lnTo>
                <a:cubicBezTo>
                  <a:pt x="90976" y="1473200"/>
                  <a:pt x="0" y="1382224"/>
                  <a:pt x="0" y="12700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图片占位符 14"/>
          <p:cNvSpPr>
            <a:spLocks noGrp="1"/>
          </p:cNvSpPr>
          <p:nvPr>
            <p:ph type="pic" idx="16395" hasCustomPrompt="1"/>
            <p:custDataLst>
              <p:tags r:id="rId14"/>
            </p:custDataLst>
          </p:nvPr>
        </p:nvSpPr>
        <p:spPr>
          <a:xfrm>
            <a:off x="914400" y="34290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5"/>
            </p:custDataLst>
          </p:nvPr>
        </p:nvSpPr>
        <p:spPr>
          <a:xfrm>
            <a:off x="2082800" y="3479800"/>
            <a:ext cx="9194800" cy="406400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6"/>
            </p:custDataLst>
          </p:nvPr>
        </p:nvSpPr>
        <p:spPr>
          <a:xfrm>
            <a:off x="2082800" y="3987800"/>
            <a:ext cx="9194800" cy="304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396" hasCustomPrompt="1"/>
            <p:custDataLst>
              <p:tags r:id="rId17"/>
            </p:custDataLst>
          </p:nvPr>
        </p:nvSpPr>
        <p:spPr>
          <a:xfrm>
            <a:off x="609600" y="4775200"/>
            <a:ext cx="10972800" cy="1473200"/>
          </a:xfrm>
          <a:custGeom>
            <a:avLst/>
            <a:gdLst>
              <a:gd name="connisteX0" fmla="*/ 0 w 10972800"/>
              <a:gd name="connsiteY0" fmla="*/ 203200 h 1473200"/>
              <a:gd name="connisteX1" fmla="*/ 203200 w 10972800"/>
              <a:gd name="connsiteY1" fmla="*/ 0 h 1473200"/>
              <a:gd name="connisteX2" fmla="*/ 10769600 w 10972800"/>
              <a:gd name="connsiteY2" fmla="*/ 0 h 1473200"/>
              <a:gd name="connisteX3" fmla="*/ 10972800 w 10972800"/>
              <a:gd name="connsiteY3" fmla="*/ 203200 h 1473200"/>
              <a:gd name="connisteX4" fmla="*/ 10972800 w 10972800"/>
              <a:gd name="connsiteY4" fmla="*/ 1270000 h 1473200"/>
              <a:gd name="connisteX5" fmla="*/ 10769600 w 10972800"/>
              <a:gd name="connsiteY5" fmla="*/ 1473200 h 1473200"/>
              <a:gd name="connisteX6" fmla="*/ 203200 w 10972800"/>
              <a:gd name="connsiteY6" fmla="*/ 1473200 h 1473200"/>
              <a:gd name="connisteX7" fmla="*/ 0 w 10972800"/>
              <a:gd name="connsiteY7" fmla="*/ 1270000 h 1473200"/>
              <a:gd name="connisteX8" fmla="*/ 0 w 10972800"/>
              <a:gd name="connsiteY8" fmla="*/ 203200 h 1473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1473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270000"/>
                </a:lnTo>
                <a:cubicBezTo>
                  <a:pt x="10972800" y="1382224"/>
                  <a:pt x="10881824" y="1473200"/>
                  <a:pt x="10769600" y="1473200"/>
                </a:cubicBezTo>
                <a:lnTo>
                  <a:pt x="203200" y="1473200"/>
                </a:lnTo>
                <a:cubicBezTo>
                  <a:pt x="90976" y="1473200"/>
                  <a:pt x="0" y="1382224"/>
                  <a:pt x="0" y="12700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图片占位符 18"/>
          <p:cNvSpPr>
            <a:spLocks noGrp="1"/>
          </p:cNvSpPr>
          <p:nvPr>
            <p:ph type="pic" idx="16397" hasCustomPrompt="1"/>
            <p:custDataLst>
              <p:tags r:id="rId18"/>
            </p:custDataLst>
          </p:nvPr>
        </p:nvSpPr>
        <p:spPr>
          <a:xfrm>
            <a:off x="914400" y="50546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2082800" y="5105400"/>
            <a:ext cx="9194800" cy="406400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2082800" y="5613400"/>
            <a:ext cx="9194800" cy="304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_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装饰  8"/>
          <p:cNvSpPr>
            <a:spLocks noGrp="1"/>
          </p:cNvSpPr>
          <p:nvPr>
            <p:ph type="body" idx="16392" hasCustomPrompt="1"/>
            <p:custDataLst>
              <p:tags r:id="rId8"/>
            </p:custDataLst>
          </p:nvPr>
        </p:nvSpPr>
        <p:spPr>
          <a:xfrm>
            <a:off x="3149600" y="1524000"/>
            <a:ext cx="8432800" cy="1473200"/>
          </a:xfrm>
          <a:custGeom>
            <a:avLst/>
            <a:gdLst>
              <a:gd name="connisteX0" fmla="*/ 0 w 8432800"/>
              <a:gd name="connsiteY0" fmla="*/ 0 h 1473200"/>
              <a:gd name="connisteX1" fmla="*/ 8229600 w 8432800"/>
              <a:gd name="connsiteY1" fmla="*/ 0 h 1473200"/>
              <a:gd name="connisteX2" fmla="*/ 8432800 w 8432800"/>
              <a:gd name="connsiteY2" fmla="*/ 203200 h 1473200"/>
              <a:gd name="connisteX3" fmla="*/ 8432800 w 8432800"/>
              <a:gd name="connsiteY3" fmla="*/ 1270000 h 1473200"/>
              <a:gd name="connisteX4" fmla="*/ 8229600 w 8432800"/>
              <a:gd name="connsiteY4" fmla="*/ 1473200 h 1473200"/>
              <a:gd name="connisteX5" fmla="*/ 0 w 8432800"/>
              <a:gd name="connsiteY5" fmla="*/ 1473200 h 1473200"/>
              <a:gd name="connisteX6" fmla="*/ 0 w 8432800"/>
              <a:gd name="connsiteY6" fmla="*/ 0 h 1473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8432800" h="1473200">
                <a:moveTo>
                  <a:pt x="0" y="0"/>
                </a:moveTo>
                <a:lnTo>
                  <a:pt x="8229600" y="0"/>
                </a:lnTo>
                <a:cubicBezTo>
                  <a:pt x="8341824" y="0"/>
                  <a:pt x="8432800" y="90976"/>
                  <a:pt x="8432800" y="203200"/>
                </a:cubicBezTo>
                <a:lnTo>
                  <a:pt x="8432800" y="1270000"/>
                </a:lnTo>
                <a:cubicBezTo>
                  <a:pt x="8432800" y="1382224"/>
                  <a:pt x="8341824" y="1473200"/>
                  <a:pt x="8229600" y="1473200"/>
                </a:cubicBezTo>
                <a:lnTo>
                  <a:pt x="0" y="14732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图片占位符 9"/>
          <p:cNvSpPr>
            <a:spLocks noGrp="1"/>
          </p:cNvSpPr>
          <p:nvPr>
            <p:ph type="pic" idx="16393" hasCustomPrompt="1"/>
            <p:custDataLst>
              <p:tags r:id="rId10"/>
            </p:custDataLst>
          </p:nvPr>
        </p:nvSpPr>
        <p:spPr>
          <a:xfrm>
            <a:off x="609600" y="1524000"/>
            <a:ext cx="2540000" cy="1473200"/>
          </a:xfrm>
          <a:custGeom>
            <a:avLst/>
            <a:gdLst>
              <a:gd name="connisteX0" fmla="*/ 0 w 2540000"/>
              <a:gd name="connsiteY0" fmla="*/ 203200 h 1473200"/>
              <a:gd name="connisteX1" fmla="*/ 203200 w 2540000"/>
              <a:gd name="connsiteY1" fmla="*/ 0 h 1473200"/>
              <a:gd name="connisteX2" fmla="*/ 2540000 w 2540000"/>
              <a:gd name="connsiteY2" fmla="*/ 0 h 1473200"/>
              <a:gd name="connisteX3" fmla="*/ 2540000 w 2540000"/>
              <a:gd name="connsiteY3" fmla="*/ 1473200 h 1473200"/>
              <a:gd name="connisteX4" fmla="*/ 203200 w 2540000"/>
              <a:gd name="connsiteY4" fmla="*/ 1473200 h 1473200"/>
              <a:gd name="connisteX5" fmla="*/ 0 w 2540000"/>
              <a:gd name="connsiteY5" fmla="*/ 1270000 h 1473200"/>
              <a:gd name="connisteX6" fmla="*/ 0 w 2540000"/>
              <a:gd name="connsiteY6" fmla="*/ 203200 h 1473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540000" h="1473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1473200"/>
                </a:lnTo>
                <a:lnTo>
                  <a:pt x="203200" y="1473200"/>
                </a:lnTo>
                <a:cubicBezTo>
                  <a:pt x="90976" y="1473200"/>
                  <a:pt x="0" y="1382224"/>
                  <a:pt x="0" y="12700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3454400" y="1828800"/>
            <a:ext cx="7823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3454400" y="2387600"/>
            <a:ext cx="7823200" cy="304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4" hasCustomPrompt="1"/>
            <p:custDataLst>
              <p:tags r:id="rId13"/>
            </p:custDataLst>
          </p:nvPr>
        </p:nvSpPr>
        <p:spPr>
          <a:xfrm>
            <a:off x="3149600" y="3149600"/>
            <a:ext cx="8432800" cy="1473200"/>
          </a:xfrm>
          <a:custGeom>
            <a:avLst/>
            <a:gdLst>
              <a:gd name="connisteX0" fmla="*/ 0 w 8432800"/>
              <a:gd name="connsiteY0" fmla="*/ 0 h 1473200"/>
              <a:gd name="connisteX1" fmla="*/ 8229600 w 8432800"/>
              <a:gd name="connsiteY1" fmla="*/ 0 h 1473200"/>
              <a:gd name="connisteX2" fmla="*/ 8432800 w 8432800"/>
              <a:gd name="connsiteY2" fmla="*/ 203200 h 1473200"/>
              <a:gd name="connisteX3" fmla="*/ 8432800 w 8432800"/>
              <a:gd name="connsiteY3" fmla="*/ 1270000 h 1473200"/>
              <a:gd name="connisteX4" fmla="*/ 8229600 w 8432800"/>
              <a:gd name="connsiteY4" fmla="*/ 1473200 h 1473200"/>
              <a:gd name="connisteX5" fmla="*/ 0 w 8432800"/>
              <a:gd name="connsiteY5" fmla="*/ 1473200 h 1473200"/>
              <a:gd name="connisteX6" fmla="*/ 0 w 8432800"/>
              <a:gd name="connsiteY6" fmla="*/ 0 h 1473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8432800" h="1473200">
                <a:moveTo>
                  <a:pt x="0" y="0"/>
                </a:moveTo>
                <a:lnTo>
                  <a:pt x="8229600" y="0"/>
                </a:lnTo>
                <a:cubicBezTo>
                  <a:pt x="8341824" y="0"/>
                  <a:pt x="8432800" y="90976"/>
                  <a:pt x="8432800" y="203200"/>
                </a:cubicBezTo>
                <a:lnTo>
                  <a:pt x="8432800" y="1270000"/>
                </a:lnTo>
                <a:cubicBezTo>
                  <a:pt x="8432800" y="1382224"/>
                  <a:pt x="8341824" y="1473200"/>
                  <a:pt x="8229600" y="1473200"/>
                </a:cubicBezTo>
                <a:lnTo>
                  <a:pt x="0" y="14732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图片占位符 14"/>
          <p:cNvSpPr>
            <a:spLocks noGrp="1"/>
          </p:cNvSpPr>
          <p:nvPr>
            <p:ph type="pic" idx="16395" hasCustomPrompt="1"/>
            <p:custDataLst>
              <p:tags r:id="rId14"/>
            </p:custDataLst>
          </p:nvPr>
        </p:nvSpPr>
        <p:spPr>
          <a:xfrm>
            <a:off x="609600" y="3149600"/>
            <a:ext cx="2540000" cy="1473200"/>
          </a:xfrm>
          <a:custGeom>
            <a:avLst/>
            <a:gdLst>
              <a:gd name="connisteX0" fmla="*/ 0 w 2540000"/>
              <a:gd name="connsiteY0" fmla="*/ 203200 h 1473200"/>
              <a:gd name="connisteX1" fmla="*/ 203200 w 2540000"/>
              <a:gd name="connsiteY1" fmla="*/ 0 h 1473200"/>
              <a:gd name="connisteX2" fmla="*/ 2540000 w 2540000"/>
              <a:gd name="connsiteY2" fmla="*/ 0 h 1473200"/>
              <a:gd name="connisteX3" fmla="*/ 2540000 w 2540000"/>
              <a:gd name="connsiteY3" fmla="*/ 1473200 h 1473200"/>
              <a:gd name="connisteX4" fmla="*/ 203200 w 2540000"/>
              <a:gd name="connsiteY4" fmla="*/ 1473200 h 1473200"/>
              <a:gd name="connisteX5" fmla="*/ 0 w 2540000"/>
              <a:gd name="connsiteY5" fmla="*/ 1270000 h 1473200"/>
              <a:gd name="connisteX6" fmla="*/ 0 w 2540000"/>
              <a:gd name="connsiteY6" fmla="*/ 203200 h 1473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540000" h="1473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1473200"/>
                </a:lnTo>
                <a:lnTo>
                  <a:pt x="203200" y="1473200"/>
                </a:lnTo>
                <a:cubicBezTo>
                  <a:pt x="90976" y="1473200"/>
                  <a:pt x="0" y="1382224"/>
                  <a:pt x="0" y="12700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5"/>
            </p:custDataLst>
          </p:nvPr>
        </p:nvSpPr>
        <p:spPr>
          <a:xfrm>
            <a:off x="3454400" y="3454400"/>
            <a:ext cx="7823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6"/>
            </p:custDataLst>
          </p:nvPr>
        </p:nvSpPr>
        <p:spPr>
          <a:xfrm>
            <a:off x="3454400" y="4013200"/>
            <a:ext cx="7823200" cy="304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396" hasCustomPrompt="1"/>
            <p:custDataLst>
              <p:tags r:id="rId17"/>
            </p:custDataLst>
          </p:nvPr>
        </p:nvSpPr>
        <p:spPr>
          <a:xfrm>
            <a:off x="3149600" y="4775200"/>
            <a:ext cx="8432800" cy="1473200"/>
          </a:xfrm>
          <a:custGeom>
            <a:avLst/>
            <a:gdLst>
              <a:gd name="connisteX0" fmla="*/ 0 w 8432800"/>
              <a:gd name="connsiteY0" fmla="*/ 0 h 1473200"/>
              <a:gd name="connisteX1" fmla="*/ 8229600 w 8432800"/>
              <a:gd name="connsiteY1" fmla="*/ 0 h 1473200"/>
              <a:gd name="connisteX2" fmla="*/ 8432800 w 8432800"/>
              <a:gd name="connsiteY2" fmla="*/ 203200 h 1473200"/>
              <a:gd name="connisteX3" fmla="*/ 8432800 w 8432800"/>
              <a:gd name="connsiteY3" fmla="*/ 1270000 h 1473200"/>
              <a:gd name="connisteX4" fmla="*/ 8229600 w 8432800"/>
              <a:gd name="connsiteY4" fmla="*/ 1473200 h 1473200"/>
              <a:gd name="connisteX5" fmla="*/ 0 w 8432800"/>
              <a:gd name="connsiteY5" fmla="*/ 1473200 h 1473200"/>
              <a:gd name="connisteX6" fmla="*/ 0 w 8432800"/>
              <a:gd name="connsiteY6" fmla="*/ 0 h 1473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8432800" h="1473200">
                <a:moveTo>
                  <a:pt x="0" y="0"/>
                </a:moveTo>
                <a:lnTo>
                  <a:pt x="8229600" y="0"/>
                </a:lnTo>
                <a:cubicBezTo>
                  <a:pt x="8341824" y="0"/>
                  <a:pt x="8432800" y="90976"/>
                  <a:pt x="8432800" y="203200"/>
                </a:cubicBezTo>
                <a:lnTo>
                  <a:pt x="8432800" y="1270000"/>
                </a:lnTo>
                <a:cubicBezTo>
                  <a:pt x="8432800" y="1382224"/>
                  <a:pt x="8341824" y="1473200"/>
                  <a:pt x="8229600" y="1473200"/>
                </a:cubicBezTo>
                <a:lnTo>
                  <a:pt x="0" y="14732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图片占位符 18"/>
          <p:cNvSpPr>
            <a:spLocks noGrp="1"/>
          </p:cNvSpPr>
          <p:nvPr>
            <p:ph type="pic" idx="16397" hasCustomPrompt="1"/>
            <p:custDataLst>
              <p:tags r:id="rId18"/>
            </p:custDataLst>
          </p:nvPr>
        </p:nvSpPr>
        <p:spPr>
          <a:xfrm>
            <a:off x="609600" y="4775200"/>
            <a:ext cx="2540000" cy="1473200"/>
          </a:xfrm>
          <a:custGeom>
            <a:avLst/>
            <a:gdLst>
              <a:gd name="connisteX0" fmla="*/ 0 w 2540000"/>
              <a:gd name="connsiteY0" fmla="*/ 203200 h 1473200"/>
              <a:gd name="connisteX1" fmla="*/ 203200 w 2540000"/>
              <a:gd name="connsiteY1" fmla="*/ 0 h 1473200"/>
              <a:gd name="connisteX2" fmla="*/ 2540000 w 2540000"/>
              <a:gd name="connsiteY2" fmla="*/ 0 h 1473200"/>
              <a:gd name="connisteX3" fmla="*/ 2540000 w 2540000"/>
              <a:gd name="connsiteY3" fmla="*/ 1473200 h 1473200"/>
              <a:gd name="connisteX4" fmla="*/ 203200 w 2540000"/>
              <a:gd name="connsiteY4" fmla="*/ 1473200 h 1473200"/>
              <a:gd name="connisteX5" fmla="*/ 0 w 2540000"/>
              <a:gd name="connsiteY5" fmla="*/ 1270000 h 1473200"/>
              <a:gd name="connisteX6" fmla="*/ 0 w 2540000"/>
              <a:gd name="connsiteY6" fmla="*/ 203200 h 1473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540000" h="14732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540000" y="0"/>
                </a:lnTo>
                <a:lnTo>
                  <a:pt x="2540000" y="1473200"/>
                </a:lnTo>
                <a:lnTo>
                  <a:pt x="203200" y="1473200"/>
                </a:lnTo>
                <a:cubicBezTo>
                  <a:pt x="90976" y="1473200"/>
                  <a:pt x="0" y="1382224"/>
                  <a:pt x="0" y="12700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3454400" y="5080000"/>
            <a:ext cx="7823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3454400" y="5638800"/>
            <a:ext cx="7823200" cy="304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4_2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装饰  8"/>
          <p:cNvSpPr>
            <a:spLocks noGrp="1"/>
          </p:cNvSpPr>
          <p:nvPr>
            <p:ph type="body" idx="16394" hasCustomPrompt="1"/>
            <p:custDataLst>
              <p:tags r:id="rId8"/>
            </p:custDataLst>
          </p:nvPr>
        </p:nvSpPr>
        <p:spPr>
          <a:xfrm>
            <a:off x="609600" y="1524000"/>
            <a:ext cx="2514600" cy="4724400"/>
          </a:xfrm>
          <a:custGeom>
            <a:avLst/>
            <a:gdLst>
              <a:gd name="connisteX0" fmla="*/ 0 w 2514600"/>
              <a:gd name="connsiteY0" fmla="*/ 203200 h 4724400"/>
              <a:gd name="connisteX1" fmla="*/ 203200 w 2514600"/>
              <a:gd name="connsiteY1" fmla="*/ 0 h 4724400"/>
              <a:gd name="connisteX2" fmla="*/ 2311400 w 2514600"/>
              <a:gd name="connsiteY2" fmla="*/ 0 h 4724400"/>
              <a:gd name="connisteX3" fmla="*/ 2514600 w 2514600"/>
              <a:gd name="connsiteY3" fmla="*/ 203200 h 4724400"/>
              <a:gd name="connisteX4" fmla="*/ 2514600 w 2514600"/>
              <a:gd name="connsiteY4" fmla="*/ 4521200 h 4724400"/>
              <a:gd name="connisteX5" fmla="*/ 2311400 w 2514600"/>
              <a:gd name="connsiteY5" fmla="*/ 4724400 h 4724400"/>
              <a:gd name="connisteX6" fmla="*/ 203200 w 2514600"/>
              <a:gd name="connsiteY6" fmla="*/ 4724400 h 4724400"/>
              <a:gd name="connisteX7" fmla="*/ 0 w 2514600"/>
              <a:gd name="connsiteY7" fmla="*/ 4521200 h 4724400"/>
              <a:gd name="connisteX8" fmla="*/ 0 w 25146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4521200"/>
                </a:lnTo>
                <a:cubicBezTo>
                  <a:pt x="2514600" y="4633424"/>
                  <a:pt x="2423624" y="4724400"/>
                  <a:pt x="23114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914400" y="1778000"/>
            <a:ext cx="190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914400" y="2336800"/>
            <a:ext cx="1905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5" hasCustomPrompt="1"/>
            <p:custDataLst>
              <p:tags r:id="rId12"/>
            </p:custDataLst>
          </p:nvPr>
        </p:nvSpPr>
        <p:spPr>
          <a:xfrm>
            <a:off x="3429000" y="1524000"/>
            <a:ext cx="2514600" cy="4724400"/>
          </a:xfrm>
          <a:custGeom>
            <a:avLst/>
            <a:gdLst>
              <a:gd name="connisteX0" fmla="*/ 0 w 2514600"/>
              <a:gd name="connsiteY0" fmla="*/ 203200 h 4724400"/>
              <a:gd name="connisteX1" fmla="*/ 203200 w 2514600"/>
              <a:gd name="connsiteY1" fmla="*/ 0 h 4724400"/>
              <a:gd name="connisteX2" fmla="*/ 2311400 w 2514600"/>
              <a:gd name="connsiteY2" fmla="*/ 0 h 4724400"/>
              <a:gd name="connisteX3" fmla="*/ 2514600 w 2514600"/>
              <a:gd name="connsiteY3" fmla="*/ 203200 h 4724400"/>
              <a:gd name="connisteX4" fmla="*/ 2514600 w 2514600"/>
              <a:gd name="connsiteY4" fmla="*/ 4521200 h 4724400"/>
              <a:gd name="connisteX5" fmla="*/ 2311400 w 2514600"/>
              <a:gd name="connsiteY5" fmla="*/ 4724400 h 4724400"/>
              <a:gd name="connisteX6" fmla="*/ 203200 w 2514600"/>
              <a:gd name="connsiteY6" fmla="*/ 4724400 h 4724400"/>
              <a:gd name="connisteX7" fmla="*/ 0 w 2514600"/>
              <a:gd name="connsiteY7" fmla="*/ 4521200 h 4724400"/>
              <a:gd name="connisteX8" fmla="*/ 0 w 25146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4521200"/>
                </a:lnTo>
                <a:cubicBezTo>
                  <a:pt x="2514600" y="4633424"/>
                  <a:pt x="2423624" y="4724400"/>
                  <a:pt x="23114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8" hasCustomPrompt="1"/>
            <p:custDataLst>
              <p:tags r:id="rId13"/>
            </p:custDataLst>
          </p:nvPr>
        </p:nvSpPr>
        <p:spPr>
          <a:xfrm>
            <a:off x="3733800" y="1778000"/>
            <a:ext cx="190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3733800" y="2336800"/>
            <a:ext cx="1905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6" hasCustomPrompt="1"/>
            <p:custDataLst>
              <p:tags r:id="rId15"/>
            </p:custDataLst>
          </p:nvPr>
        </p:nvSpPr>
        <p:spPr>
          <a:xfrm>
            <a:off x="6248400" y="1524000"/>
            <a:ext cx="2514600" cy="4724400"/>
          </a:xfrm>
          <a:custGeom>
            <a:avLst/>
            <a:gdLst>
              <a:gd name="connisteX0" fmla="*/ 0 w 2514600"/>
              <a:gd name="connsiteY0" fmla="*/ 203200 h 4724400"/>
              <a:gd name="connisteX1" fmla="*/ 203200 w 2514600"/>
              <a:gd name="connsiteY1" fmla="*/ 0 h 4724400"/>
              <a:gd name="connisteX2" fmla="*/ 2311400 w 2514600"/>
              <a:gd name="connsiteY2" fmla="*/ 0 h 4724400"/>
              <a:gd name="connisteX3" fmla="*/ 2514600 w 2514600"/>
              <a:gd name="connsiteY3" fmla="*/ 203200 h 4724400"/>
              <a:gd name="connisteX4" fmla="*/ 2514600 w 2514600"/>
              <a:gd name="connsiteY4" fmla="*/ 4521200 h 4724400"/>
              <a:gd name="connisteX5" fmla="*/ 2311400 w 2514600"/>
              <a:gd name="connsiteY5" fmla="*/ 4724400 h 4724400"/>
              <a:gd name="connisteX6" fmla="*/ 203200 w 2514600"/>
              <a:gd name="connsiteY6" fmla="*/ 4724400 h 4724400"/>
              <a:gd name="connisteX7" fmla="*/ 0 w 2514600"/>
              <a:gd name="connsiteY7" fmla="*/ 4521200 h 4724400"/>
              <a:gd name="connisteX8" fmla="*/ 0 w 25146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4521200"/>
                </a:lnTo>
                <a:cubicBezTo>
                  <a:pt x="2514600" y="4633424"/>
                  <a:pt x="2423624" y="4724400"/>
                  <a:pt x="23114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6553200" y="1778000"/>
            <a:ext cx="190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6553200" y="2336800"/>
            <a:ext cx="1905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7" hasCustomPrompt="1"/>
            <p:custDataLst>
              <p:tags r:id="rId18"/>
            </p:custDataLst>
          </p:nvPr>
        </p:nvSpPr>
        <p:spPr>
          <a:xfrm>
            <a:off x="9067800" y="1524000"/>
            <a:ext cx="2514600" cy="4724400"/>
          </a:xfrm>
          <a:custGeom>
            <a:avLst/>
            <a:gdLst>
              <a:gd name="connisteX0" fmla="*/ 0 w 2514600"/>
              <a:gd name="connsiteY0" fmla="*/ 203200 h 4724400"/>
              <a:gd name="connisteX1" fmla="*/ 203200 w 2514600"/>
              <a:gd name="connsiteY1" fmla="*/ 0 h 4724400"/>
              <a:gd name="connisteX2" fmla="*/ 2311400 w 2514600"/>
              <a:gd name="connsiteY2" fmla="*/ 0 h 4724400"/>
              <a:gd name="connisteX3" fmla="*/ 2514600 w 2514600"/>
              <a:gd name="connsiteY3" fmla="*/ 203200 h 4724400"/>
              <a:gd name="connisteX4" fmla="*/ 2514600 w 2514600"/>
              <a:gd name="connsiteY4" fmla="*/ 4521200 h 4724400"/>
              <a:gd name="connisteX5" fmla="*/ 2311400 w 2514600"/>
              <a:gd name="connsiteY5" fmla="*/ 4724400 h 4724400"/>
              <a:gd name="connisteX6" fmla="*/ 203200 w 2514600"/>
              <a:gd name="connsiteY6" fmla="*/ 4724400 h 4724400"/>
              <a:gd name="connisteX7" fmla="*/ 0 w 2514600"/>
              <a:gd name="connsiteY7" fmla="*/ 4521200 h 4724400"/>
              <a:gd name="connisteX8" fmla="*/ 0 w 25146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4521200"/>
                </a:lnTo>
                <a:cubicBezTo>
                  <a:pt x="2514600" y="4633424"/>
                  <a:pt x="2423624" y="4724400"/>
                  <a:pt x="23114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2" hasCustomPrompt="1"/>
            <p:custDataLst>
              <p:tags r:id="rId19"/>
            </p:custDataLst>
          </p:nvPr>
        </p:nvSpPr>
        <p:spPr>
          <a:xfrm>
            <a:off x="9372600" y="1778000"/>
            <a:ext cx="190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3" hasCustomPrompt="1"/>
            <p:custDataLst>
              <p:tags r:id="rId20"/>
            </p:custDataLst>
          </p:nvPr>
        </p:nvSpPr>
        <p:spPr>
          <a:xfrm>
            <a:off x="9372600" y="2336800"/>
            <a:ext cx="1905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5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622300" y="2082800"/>
            <a:ext cx="1498600" cy="1270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10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609600" y="3733800"/>
            <a:ext cx="5181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609600" y="4292600"/>
            <a:ext cx="51816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6413500" y="2082800"/>
            <a:ext cx="1498600" cy="1270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10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6400800" y="3733800"/>
            <a:ext cx="5181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6400800" y="4292600"/>
            <a:ext cx="51816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6_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装饰  8"/>
          <p:cNvSpPr>
            <a:spLocks noGrp="1"/>
          </p:cNvSpPr>
          <p:nvPr>
            <p:ph type="body" idx="16390" hasCustomPrompt="1"/>
            <p:custDataLst>
              <p:tags r:id="rId8"/>
            </p:custDataLst>
          </p:nvPr>
        </p:nvSpPr>
        <p:spPr>
          <a:xfrm>
            <a:off x="609600" y="1524000"/>
            <a:ext cx="7416800" cy="2209800"/>
          </a:xfrm>
          <a:custGeom>
            <a:avLst/>
            <a:gdLst>
              <a:gd name="connisteX0" fmla="*/ 0 w 7416800"/>
              <a:gd name="connsiteY0" fmla="*/ 203200 h 2209800"/>
              <a:gd name="connisteX1" fmla="*/ 203200 w 7416800"/>
              <a:gd name="connsiteY1" fmla="*/ 0 h 2209800"/>
              <a:gd name="connisteX2" fmla="*/ 7416800 w 7416800"/>
              <a:gd name="connsiteY2" fmla="*/ 0 h 2209800"/>
              <a:gd name="connisteX3" fmla="*/ 7416800 w 7416800"/>
              <a:gd name="connsiteY3" fmla="*/ 2209800 h 2209800"/>
              <a:gd name="connisteX4" fmla="*/ 203200 w 7416800"/>
              <a:gd name="connsiteY4" fmla="*/ 2209800 h 2209800"/>
              <a:gd name="connisteX5" fmla="*/ 0 w 7416800"/>
              <a:gd name="connsiteY5" fmla="*/ 2006600 h 2209800"/>
              <a:gd name="connisteX6" fmla="*/ 0 w 74168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74168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7416800" y="0"/>
                </a:lnTo>
                <a:lnTo>
                  <a:pt x="74168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图片占位符 9"/>
          <p:cNvSpPr>
            <a:spLocks noGrp="1"/>
          </p:cNvSpPr>
          <p:nvPr>
            <p:ph type="pic" idx="16391" hasCustomPrompt="1"/>
            <p:custDataLst>
              <p:tags r:id="rId10"/>
            </p:custDataLst>
          </p:nvPr>
        </p:nvSpPr>
        <p:spPr>
          <a:xfrm>
            <a:off x="8026400" y="1524000"/>
            <a:ext cx="3556000" cy="2209800"/>
          </a:xfrm>
          <a:custGeom>
            <a:avLst/>
            <a:gdLst>
              <a:gd name="connisteX0" fmla="*/ 0 w 3556000"/>
              <a:gd name="connsiteY0" fmla="*/ 0 h 2209800"/>
              <a:gd name="connisteX1" fmla="*/ 3352800 w 3556000"/>
              <a:gd name="connsiteY1" fmla="*/ 0 h 2209800"/>
              <a:gd name="connisteX2" fmla="*/ 3556000 w 3556000"/>
              <a:gd name="connsiteY2" fmla="*/ 203200 h 2209800"/>
              <a:gd name="connisteX3" fmla="*/ 3556000 w 3556000"/>
              <a:gd name="connsiteY3" fmla="*/ 2006600 h 2209800"/>
              <a:gd name="connisteX4" fmla="*/ 3352800 w 3556000"/>
              <a:gd name="connsiteY4" fmla="*/ 2209800 h 2209800"/>
              <a:gd name="connisteX5" fmla="*/ 0 w 3556000"/>
              <a:gd name="connsiteY5" fmla="*/ 2209800 h 2209800"/>
              <a:gd name="connisteX6" fmla="*/ 0 w 3556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556000" h="2209800">
                <a:moveTo>
                  <a:pt x="0" y="0"/>
                </a:moveTo>
                <a:lnTo>
                  <a:pt x="3352800" y="0"/>
                </a:lnTo>
                <a:cubicBezTo>
                  <a:pt x="3465024" y="0"/>
                  <a:pt x="3556000" y="90976"/>
                  <a:pt x="3556000" y="203200"/>
                </a:cubicBezTo>
                <a:lnTo>
                  <a:pt x="3556000" y="2006600"/>
                </a:lnTo>
                <a:cubicBezTo>
                  <a:pt x="3556000" y="2118824"/>
                  <a:pt x="3465024" y="2209800"/>
                  <a:pt x="3352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914400" y="1892300"/>
            <a:ext cx="6807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914400" y="2451100"/>
            <a:ext cx="68072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165600" y="4038600"/>
            <a:ext cx="7416800" cy="2209800"/>
          </a:xfrm>
          <a:custGeom>
            <a:avLst/>
            <a:gdLst>
              <a:gd name="connisteX0" fmla="*/ 0 w 7416800"/>
              <a:gd name="connsiteY0" fmla="*/ 0 h 2209800"/>
              <a:gd name="connisteX1" fmla="*/ 7213600 w 7416800"/>
              <a:gd name="connsiteY1" fmla="*/ 0 h 2209800"/>
              <a:gd name="connisteX2" fmla="*/ 7416800 w 7416800"/>
              <a:gd name="connsiteY2" fmla="*/ 203200 h 2209800"/>
              <a:gd name="connisteX3" fmla="*/ 7416800 w 7416800"/>
              <a:gd name="connsiteY3" fmla="*/ 2006600 h 2209800"/>
              <a:gd name="connisteX4" fmla="*/ 7213600 w 7416800"/>
              <a:gd name="connsiteY4" fmla="*/ 2209800 h 2209800"/>
              <a:gd name="connisteX5" fmla="*/ 0 w 7416800"/>
              <a:gd name="connsiteY5" fmla="*/ 2209800 h 2209800"/>
              <a:gd name="connisteX6" fmla="*/ 0 w 74168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7416800" h="2209800">
                <a:moveTo>
                  <a:pt x="0" y="0"/>
                </a:moveTo>
                <a:lnTo>
                  <a:pt x="7213600" y="0"/>
                </a:lnTo>
                <a:cubicBezTo>
                  <a:pt x="7325824" y="0"/>
                  <a:pt x="7416800" y="90976"/>
                  <a:pt x="7416800" y="203200"/>
                </a:cubicBezTo>
                <a:lnTo>
                  <a:pt x="7416800" y="2006600"/>
                </a:lnTo>
                <a:cubicBezTo>
                  <a:pt x="7416800" y="2118824"/>
                  <a:pt x="7325824" y="2209800"/>
                  <a:pt x="72136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图片占位符 14"/>
          <p:cNvSpPr>
            <a:spLocks noGrp="1"/>
          </p:cNvSpPr>
          <p:nvPr>
            <p:ph type="pic" idx="16393" hasCustomPrompt="1"/>
            <p:custDataLst>
              <p:tags r:id="rId14"/>
            </p:custDataLst>
          </p:nvPr>
        </p:nvSpPr>
        <p:spPr>
          <a:xfrm>
            <a:off x="609600" y="4038600"/>
            <a:ext cx="3556000" cy="2209800"/>
          </a:xfrm>
          <a:custGeom>
            <a:avLst/>
            <a:gdLst>
              <a:gd name="connisteX0" fmla="*/ 0 w 3556000"/>
              <a:gd name="connsiteY0" fmla="*/ 203200 h 2209800"/>
              <a:gd name="connisteX1" fmla="*/ 203200 w 3556000"/>
              <a:gd name="connsiteY1" fmla="*/ 0 h 2209800"/>
              <a:gd name="connisteX2" fmla="*/ 3556000 w 3556000"/>
              <a:gd name="connsiteY2" fmla="*/ 0 h 2209800"/>
              <a:gd name="connisteX3" fmla="*/ 3556000 w 3556000"/>
              <a:gd name="connsiteY3" fmla="*/ 2209800 h 2209800"/>
              <a:gd name="connisteX4" fmla="*/ 203200 w 3556000"/>
              <a:gd name="connsiteY4" fmla="*/ 2209800 h 2209800"/>
              <a:gd name="connisteX5" fmla="*/ 0 w 3556000"/>
              <a:gd name="connsiteY5" fmla="*/ 2006600 h 2209800"/>
              <a:gd name="connisteX6" fmla="*/ 0 w 3556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556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556000" y="0"/>
                </a:lnTo>
                <a:lnTo>
                  <a:pt x="3556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5"/>
            </p:custDataLst>
          </p:nvPr>
        </p:nvSpPr>
        <p:spPr>
          <a:xfrm>
            <a:off x="4470400" y="4406900"/>
            <a:ext cx="6807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6"/>
            </p:custDataLst>
          </p:nvPr>
        </p:nvSpPr>
        <p:spPr>
          <a:xfrm>
            <a:off x="4470400" y="4965700"/>
            <a:ext cx="68072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9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内容占位符 8"/>
          <p:cNvSpPr>
            <a:spLocks noGrp="1"/>
          </p:cNvSpPr>
          <p:nvPr>
            <p:ph idx="16392" hasCustomPrompt="1"/>
            <p:custDataLst>
              <p:tags r:id="rId8"/>
            </p:custDataLst>
          </p:nvPr>
        </p:nvSpPr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1828800 h 2032000"/>
              <a:gd name="connisteX5" fmla="*/ 3251200 w 3454400"/>
              <a:gd name="connsiteY5" fmla="*/ 2032000 h 2032000"/>
              <a:gd name="connisteX6" fmla="*/ 203200 w 3454400"/>
              <a:gd name="connsiteY6" fmla="*/ 2032000 h 2032000"/>
              <a:gd name="connisteX7" fmla="*/ 0 w 3454400"/>
              <a:gd name="connsiteY7" fmla="*/ 1828800 h 2032000"/>
              <a:gd name="connisteX8" fmla="*/ 0 w 3454400"/>
              <a:gd name="connsiteY8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1828800"/>
                </a:lnTo>
                <a:cubicBezTo>
                  <a:pt x="3454400" y="1941024"/>
                  <a:pt x="3363424" y="2032000"/>
                  <a:pt x="3251200" y="2032000"/>
                </a:cubicBezTo>
                <a:lnTo>
                  <a:pt x="203200" y="2032000"/>
                </a:lnTo>
                <a:cubicBezTo>
                  <a:pt x="90976" y="2032000"/>
                  <a:pt x="0" y="1941024"/>
                  <a:pt x="0" y="1828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609600" y="3860800"/>
            <a:ext cx="3454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609600" y="4419600"/>
            <a:ext cx="34544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内容占位符 12"/>
          <p:cNvSpPr>
            <a:spLocks noGrp="1"/>
          </p:cNvSpPr>
          <p:nvPr>
            <p:ph idx="16393" hasCustomPrompt="1"/>
            <p:custDataLst>
              <p:tags r:id="rId12"/>
            </p:custDataLst>
          </p:nvPr>
        </p:nvSpPr>
        <p:spPr>
          <a:xfrm>
            <a:off x="43688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1828800 h 2032000"/>
              <a:gd name="connisteX5" fmla="*/ 3251200 w 3454400"/>
              <a:gd name="connsiteY5" fmla="*/ 2032000 h 2032000"/>
              <a:gd name="connisteX6" fmla="*/ 203200 w 3454400"/>
              <a:gd name="connsiteY6" fmla="*/ 2032000 h 2032000"/>
              <a:gd name="connisteX7" fmla="*/ 0 w 3454400"/>
              <a:gd name="connsiteY7" fmla="*/ 1828800 h 2032000"/>
              <a:gd name="connisteX8" fmla="*/ 0 w 3454400"/>
              <a:gd name="connsiteY8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1828800"/>
                </a:lnTo>
                <a:cubicBezTo>
                  <a:pt x="3454400" y="1941024"/>
                  <a:pt x="3363424" y="2032000"/>
                  <a:pt x="3251200" y="2032000"/>
                </a:cubicBezTo>
                <a:lnTo>
                  <a:pt x="203200" y="2032000"/>
                </a:lnTo>
                <a:cubicBezTo>
                  <a:pt x="90976" y="2032000"/>
                  <a:pt x="0" y="1941024"/>
                  <a:pt x="0" y="1828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8" hasCustomPrompt="1"/>
            <p:custDataLst>
              <p:tags r:id="rId13"/>
            </p:custDataLst>
          </p:nvPr>
        </p:nvSpPr>
        <p:spPr>
          <a:xfrm>
            <a:off x="4368800" y="3860800"/>
            <a:ext cx="3454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4368800" y="4419600"/>
            <a:ext cx="34544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内容占位符 15"/>
          <p:cNvSpPr>
            <a:spLocks noGrp="1"/>
          </p:cNvSpPr>
          <p:nvPr>
            <p:ph idx="16394" hasCustomPrompt="1"/>
            <p:custDataLst>
              <p:tags r:id="rId15"/>
            </p:custDataLst>
          </p:nvPr>
        </p:nvSpPr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1828800 h 2032000"/>
              <a:gd name="connisteX5" fmla="*/ 3251200 w 3454400"/>
              <a:gd name="connsiteY5" fmla="*/ 2032000 h 2032000"/>
              <a:gd name="connisteX6" fmla="*/ 203200 w 3454400"/>
              <a:gd name="connsiteY6" fmla="*/ 2032000 h 2032000"/>
              <a:gd name="connisteX7" fmla="*/ 0 w 3454400"/>
              <a:gd name="connsiteY7" fmla="*/ 1828800 h 2032000"/>
              <a:gd name="connisteX8" fmla="*/ 0 w 3454400"/>
              <a:gd name="connsiteY8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1828800"/>
                </a:lnTo>
                <a:cubicBezTo>
                  <a:pt x="3454400" y="1941024"/>
                  <a:pt x="3363424" y="2032000"/>
                  <a:pt x="3251200" y="2032000"/>
                </a:cubicBezTo>
                <a:lnTo>
                  <a:pt x="203200" y="2032000"/>
                </a:lnTo>
                <a:cubicBezTo>
                  <a:pt x="90976" y="2032000"/>
                  <a:pt x="0" y="1941024"/>
                  <a:pt x="0" y="1828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128000" y="3860800"/>
            <a:ext cx="3454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128000" y="4419600"/>
            <a:ext cx="34544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7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装饰  8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609600" y="1955800"/>
            <a:ext cx="1219200" cy="1219200"/>
          </a:xfrm>
          <a:custGeom>
            <a:avLst/>
            <a:gdLst>
              <a:gd name="connisteX0" fmla="*/ 0 w 1219200"/>
              <a:gd name="connsiteY0" fmla="*/ 304800 h 1219200"/>
              <a:gd name="connisteX1" fmla="*/ 304800 w 1219200"/>
              <a:gd name="connsiteY1" fmla="*/ 0 h 1219200"/>
              <a:gd name="connisteX2" fmla="*/ 914400 w 1219200"/>
              <a:gd name="connsiteY2" fmla="*/ 0 h 1219200"/>
              <a:gd name="connisteX3" fmla="*/ 1219200 w 1219200"/>
              <a:gd name="connsiteY3" fmla="*/ 304800 h 1219200"/>
              <a:gd name="connisteX4" fmla="*/ 1219200 w 1219200"/>
              <a:gd name="connsiteY4" fmla="*/ 914400 h 1219200"/>
              <a:gd name="connisteX5" fmla="*/ 914400 w 1219200"/>
              <a:gd name="connsiteY5" fmla="*/ 1219200 h 1219200"/>
              <a:gd name="connisteX6" fmla="*/ 304800 w 1219200"/>
              <a:gd name="connsiteY6" fmla="*/ 1219200 h 1219200"/>
              <a:gd name="connisteX7" fmla="*/ 0 w 1219200"/>
              <a:gd name="connsiteY7" fmla="*/ 914400 h 1219200"/>
              <a:gd name="connisteX8" fmla="*/ 0 w 1219200"/>
              <a:gd name="connsiteY8" fmla="*/ 3048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304800"/>
                </a:moveTo>
                <a:cubicBezTo>
                  <a:pt x="0" y="136464"/>
                  <a:pt x="136464" y="0"/>
                  <a:pt x="304800" y="0"/>
                </a:cubicBezTo>
                <a:lnTo>
                  <a:pt x="914400" y="0"/>
                </a:lnTo>
                <a:cubicBezTo>
                  <a:pt x="1082736" y="0"/>
                  <a:pt x="1219200" y="136464"/>
                  <a:pt x="1219200" y="304800"/>
                </a:cubicBezTo>
                <a:lnTo>
                  <a:pt x="1219200" y="914400"/>
                </a:lnTo>
                <a:cubicBezTo>
                  <a:pt x="1219200" y="1082736"/>
                  <a:pt x="1082736" y="1219200"/>
                  <a:pt x="914400" y="1219200"/>
                </a:cubicBezTo>
                <a:lnTo>
                  <a:pt x="304800" y="1219200"/>
                </a:lnTo>
                <a:cubicBezTo>
                  <a:pt x="136464" y="1219200"/>
                  <a:pt x="0" y="1082736"/>
                  <a:pt x="0" y="914400"/>
                </a:cubicBezTo>
                <a:lnTo>
                  <a:pt x="0" y="3048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857250" y="2260600"/>
            <a:ext cx="723900" cy="609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609600" y="3479800"/>
            <a:ext cx="3251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609600" y="3987800"/>
            <a:ext cx="32512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6" hasCustomPrompt="1"/>
            <p:custDataLst>
              <p:tags r:id="rId13"/>
            </p:custDataLst>
          </p:nvPr>
        </p:nvSpPr>
        <p:spPr>
          <a:xfrm>
            <a:off x="4470400" y="1955800"/>
            <a:ext cx="1219200" cy="1219200"/>
          </a:xfrm>
          <a:custGeom>
            <a:avLst/>
            <a:gdLst>
              <a:gd name="connisteX0" fmla="*/ 0 w 1219200"/>
              <a:gd name="connsiteY0" fmla="*/ 304800 h 1219200"/>
              <a:gd name="connisteX1" fmla="*/ 304800 w 1219200"/>
              <a:gd name="connsiteY1" fmla="*/ 0 h 1219200"/>
              <a:gd name="connisteX2" fmla="*/ 914400 w 1219200"/>
              <a:gd name="connsiteY2" fmla="*/ 0 h 1219200"/>
              <a:gd name="connisteX3" fmla="*/ 1219200 w 1219200"/>
              <a:gd name="connsiteY3" fmla="*/ 304800 h 1219200"/>
              <a:gd name="connisteX4" fmla="*/ 1219200 w 1219200"/>
              <a:gd name="connsiteY4" fmla="*/ 914400 h 1219200"/>
              <a:gd name="connisteX5" fmla="*/ 914400 w 1219200"/>
              <a:gd name="connsiteY5" fmla="*/ 1219200 h 1219200"/>
              <a:gd name="connisteX6" fmla="*/ 304800 w 1219200"/>
              <a:gd name="connsiteY6" fmla="*/ 1219200 h 1219200"/>
              <a:gd name="connisteX7" fmla="*/ 0 w 1219200"/>
              <a:gd name="connsiteY7" fmla="*/ 914400 h 1219200"/>
              <a:gd name="connisteX8" fmla="*/ 0 w 1219200"/>
              <a:gd name="connsiteY8" fmla="*/ 3048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304800"/>
                </a:moveTo>
                <a:cubicBezTo>
                  <a:pt x="0" y="136464"/>
                  <a:pt x="136464" y="0"/>
                  <a:pt x="304800" y="0"/>
                </a:cubicBezTo>
                <a:lnTo>
                  <a:pt x="914400" y="0"/>
                </a:lnTo>
                <a:cubicBezTo>
                  <a:pt x="1082736" y="0"/>
                  <a:pt x="1219200" y="136464"/>
                  <a:pt x="1219200" y="304800"/>
                </a:cubicBezTo>
                <a:lnTo>
                  <a:pt x="1219200" y="914400"/>
                </a:lnTo>
                <a:cubicBezTo>
                  <a:pt x="1219200" y="1082736"/>
                  <a:pt x="1082736" y="1219200"/>
                  <a:pt x="914400" y="1219200"/>
                </a:cubicBezTo>
                <a:lnTo>
                  <a:pt x="304800" y="1219200"/>
                </a:lnTo>
                <a:cubicBezTo>
                  <a:pt x="136464" y="1219200"/>
                  <a:pt x="0" y="1082736"/>
                  <a:pt x="0" y="914400"/>
                </a:cubicBezTo>
                <a:lnTo>
                  <a:pt x="0" y="3048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4718050" y="2260600"/>
            <a:ext cx="723900" cy="609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5"/>
            </p:custDataLst>
          </p:nvPr>
        </p:nvSpPr>
        <p:spPr>
          <a:xfrm>
            <a:off x="4470400" y="3479800"/>
            <a:ext cx="3251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4470400" y="3987800"/>
            <a:ext cx="32512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397" hasCustomPrompt="1"/>
            <p:custDataLst>
              <p:tags r:id="rId17"/>
            </p:custDataLst>
          </p:nvPr>
        </p:nvSpPr>
        <p:spPr>
          <a:xfrm>
            <a:off x="8331200" y="1955800"/>
            <a:ext cx="1219200" cy="1219200"/>
          </a:xfrm>
          <a:custGeom>
            <a:avLst/>
            <a:gdLst>
              <a:gd name="connisteX0" fmla="*/ 0 w 1219200"/>
              <a:gd name="connsiteY0" fmla="*/ 304800 h 1219200"/>
              <a:gd name="connisteX1" fmla="*/ 304800 w 1219200"/>
              <a:gd name="connsiteY1" fmla="*/ 0 h 1219200"/>
              <a:gd name="connisteX2" fmla="*/ 914400 w 1219200"/>
              <a:gd name="connsiteY2" fmla="*/ 0 h 1219200"/>
              <a:gd name="connisteX3" fmla="*/ 1219200 w 1219200"/>
              <a:gd name="connsiteY3" fmla="*/ 304800 h 1219200"/>
              <a:gd name="connisteX4" fmla="*/ 1219200 w 1219200"/>
              <a:gd name="connsiteY4" fmla="*/ 914400 h 1219200"/>
              <a:gd name="connisteX5" fmla="*/ 914400 w 1219200"/>
              <a:gd name="connsiteY5" fmla="*/ 1219200 h 1219200"/>
              <a:gd name="connisteX6" fmla="*/ 304800 w 1219200"/>
              <a:gd name="connsiteY6" fmla="*/ 1219200 h 1219200"/>
              <a:gd name="connisteX7" fmla="*/ 0 w 1219200"/>
              <a:gd name="connsiteY7" fmla="*/ 914400 h 1219200"/>
              <a:gd name="connisteX8" fmla="*/ 0 w 1219200"/>
              <a:gd name="connsiteY8" fmla="*/ 3048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304800"/>
                </a:moveTo>
                <a:cubicBezTo>
                  <a:pt x="0" y="136464"/>
                  <a:pt x="136464" y="0"/>
                  <a:pt x="304800" y="0"/>
                </a:cubicBezTo>
                <a:lnTo>
                  <a:pt x="914400" y="0"/>
                </a:lnTo>
                <a:cubicBezTo>
                  <a:pt x="1082736" y="0"/>
                  <a:pt x="1219200" y="136464"/>
                  <a:pt x="1219200" y="304800"/>
                </a:cubicBezTo>
                <a:lnTo>
                  <a:pt x="1219200" y="914400"/>
                </a:lnTo>
                <a:cubicBezTo>
                  <a:pt x="1219200" y="1082736"/>
                  <a:pt x="1082736" y="1219200"/>
                  <a:pt x="914400" y="1219200"/>
                </a:cubicBezTo>
                <a:lnTo>
                  <a:pt x="304800" y="1219200"/>
                </a:lnTo>
                <a:cubicBezTo>
                  <a:pt x="136464" y="1219200"/>
                  <a:pt x="0" y="1082736"/>
                  <a:pt x="0" y="914400"/>
                </a:cubicBezTo>
                <a:lnTo>
                  <a:pt x="0" y="3048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4" hasCustomPrompt="1"/>
            <p:custDataLst>
              <p:tags r:id="rId18"/>
            </p:custDataLst>
          </p:nvPr>
        </p:nvSpPr>
        <p:spPr>
          <a:xfrm>
            <a:off x="8578850" y="2260600"/>
            <a:ext cx="723900" cy="609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2" hasCustomPrompt="1"/>
            <p:custDataLst>
              <p:tags r:id="rId19"/>
            </p:custDataLst>
          </p:nvPr>
        </p:nvSpPr>
        <p:spPr>
          <a:xfrm>
            <a:off x="8331200" y="3479800"/>
            <a:ext cx="3251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3" hasCustomPrompt="1"/>
            <p:custDataLst>
              <p:tags r:id="rId20"/>
            </p:custDataLst>
          </p:nvPr>
        </p:nvSpPr>
        <p:spPr>
          <a:xfrm>
            <a:off x="8331200" y="3987800"/>
            <a:ext cx="32512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4_18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图片占位符 8"/>
          <p:cNvSpPr>
            <a:spLocks noGrp="1"/>
          </p:cNvSpPr>
          <p:nvPr>
            <p:ph type="pic" idx="16392" hasCustomPrompt="1"/>
            <p:custDataLst>
              <p:tags r:id="rId8"/>
            </p:custDataLst>
          </p:nvPr>
        </p:nvSpPr>
        <p:spPr>
          <a:xfrm>
            <a:off x="1473200" y="17526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609600" y="3632200"/>
            <a:ext cx="3251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609600" y="4191000"/>
            <a:ext cx="32512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12"/>
            </p:custDataLst>
          </p:nvPr>
        </p:nvSpPr>
        <p:spPr>
          <a:xfrm>
            <a:off x="5334000" y="17526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8" hasCustomPrompt="1"/>
            <p:custDataLst>
              <p:tags r:id="rId13"/>
            </p:custDataLst>
          </p:nvPr>
        </p:nvSpPr>
        <p:spPr>
          <a:xfrm>
            <a:off x="4470400" y="3632200"/>
            <a:ext cx="3251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4470400" y="4191000"/>
            <a:ext cx="32512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图片占位符 15"/>
          <p:cNvSpPr>
            <a:spLocks noGrp="1"/>
          </p:cNvSpPr>
          <p:nvPr>
            <p:ph type="pic" idx="16394" hasCustomPrompt="1"/>
            <p:custDataLst>
              <p:tags r:id="rId15"/>
            </p:custDataLst>
          </p:nvPr>
        </p:nvSpPr>
        <p:spPr>
          <a:xfrm>
            <a:off x="9194800" y="17526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331200" y="3632200"/>
            <a:ext cx="3251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331200" y="4191000"/>
            <a:ext cx="32512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7_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09600" y="2387600"/>
            <a:ext cx="3251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10"/>
            </p:custDataLst>
          </p:nvPr>
        </p:nvSpPr>
        <p:spPr>
          <a:xfrm>
            <a:off x="609600" y="2946400"/>
            <a:ext cx="3251200" cy="2438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4470400" y="2387600"/>
            <a:ext cx="3251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4470400" y="2946400"/>
            <a:ext cx="3251200" cy="2438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8331200" y="2387600"/>
            <a:ext cx="3251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331200" y="2946400"/>
            <a:ext cx="3251200" cy="2438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9_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内容占位符 8"/>
          <p:cNvSpPr>
            <a:spLocks noGrp="1"/>
          </p:cNvSpPr>
          <p:nvPr>
            <p:ph idx="16388" hasCustomPrompt="1"/>
            <p:custDataLst>
              <p:tags r:id="rId8"/>
            </p:custDataLst>
          </p:nvPr>
        </p:nvSpPr>
        <p:spPr>
          <a:xfrm>
            <a:off x="609600" y="3454400"/>
            <a:ext cx="10972800" cy="2794000"/>
          </a:xfrm>
          <a:custGeom>
            <a:avLst/>
            <a:gdLst>
              <a:gd name="connisteX0" fmla="*/ 0 w 10972800"/>
              <a:gd name="connsiteY0" fmla="*/ 203200 h 2794000"/>
              <a:gd name="connisteX1" fmla="*/ 203200 w 10972800"/>
              <a:gd name="connsiteY1" fmla="*/ 0 h 2794000"/>
              <a:gd name="connisteX2" fmla="*/ 10769600 w 10972800"/>
              <a:gd name="connsiteY2" fmla="*/ 0 h 2794000"/>
              <a:gd name="connisteX3" fmla="*/ 10972800 w 10972800"/>
              <a:gd name="connsiteY3" fmla="*/ 203200 h 2794000"/>
              <a:gd name="connisteX4" fmla="*/ 10972800 w 10972800"/>
              <a:gd name="connsiteY4" fmla="*/ 2590800 h 2794000"/>
              <a:gd name="connisteX5" fmla="*/ 10769600 w 10972800"/>
              <a:gd name="connsiteY5" fmla="*/ 2794000 h 2794000"/>
              <a:gd name="connisteX6" fmla="*/ 203200 w 10972800"/>
              <a:gd name="connsiteY6" fmla="*/ 2794000 h 2794000"/>
              <a:gd name="connisteX7" fmla="*/ 0 w 10972800"/>
              <a:gd name="connsiteY7" fmla="*/ 2590800 h 2794000"/>
              <a:gd name="connisteX8" fmla="*/ 0 w 10972800"/>
              <a:gd name="connsiteY8" fmla="*/ 203200 h 279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794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590800"/>
                </a:lnTo>
                <a:cubicBezTo>
                  <a:pt x="10972800" y="2703024"/>
                  <a:pt x="10881824" y="2794000"/>
                  <a:pt x="10769600" y="2794000"/>
                </a:cubicBezTo>
                <a:lnTo>
                  <a:pt x="203200" y="2794000"/>
                </a:lnTo>
                <a:cubicBezTo>
                  <a:pt x="90976" y="2794000"/>
                  <a:pt x="0" y="2703024"/>
                  <a:pt x="0" y="2590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装饰  9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609600" y="1524000"/>
            <a:ext cx="10972800" cy="1778000"/>
          </a:xfrm>
          <a:custGeom>
            <a:avLst/>
            <a:gdLst>
              <a:gd name="connisteX0" fmla="*/ 0 w 10972800"/>
              <a:gd name="connsiteY0" fmla="*/ 203200 h 1778000"/>
              <a:gd name="connisteX1" fmla="*/ 203200 w 10972800"/>
              <a:gd name="connsiteY1" fmla="*/ 0 h 1778000"/>
              <a:gd name="connisteX2" fmla="*/ 10769600 w 10972800"/>
              <a:gd name="connsiteY2" fmla="*/ 0 h 1778000"/>
              <a:gd name="connisteX3" fmla="*/ 10972800 w 10972800"/>
              <a:gd name="connsiteY3" fmla="*/ 203200 h 1778000"/>
              <a:gd name="connisteX4" fmla="*/ 10972800 w 10972800"/>
              <a:gd name="connsiteY4" fmla="*/ 1574800 h 1778000"/>
              <a:gd name="connisteX5" fmla="*/ 10769600 w 10972800"/>
              <a:gd name="connsiteY5" fmla="*/ 1778000 h 1778000"/>
              <a:gd name="connisteX6" fmla="*/ 203200 w 10972800"/>
              <a:gd name="connsiteY6" fmla="*/ 1778000 h 1778000"/>
              <a:gd name="connisteX7" fmla="*/ 0 w 10972800"/>
              <a:gd name="connsiteY7" fmla="*/ 1574800 h 1778000"/>
              <a:gd name="connisteX8" fmla="*/ 0 w 10972800"/>
              <a:gd name="connsiteY8" fmla="*/ 203200 h 1778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1778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574800"/>
                </a:lnTo>
                <a:cubicBezTo>
                  <a:pt x="10972800" y="1687024"/>
                  <a:pt x="10881824" y="1778000"/>
                  <a:pt x="10769600" y="1778000"/>
                </a:cubicBezTo>
                <a:lnTo>
                  <a:pt x="203200" y="1778000"/>
                </a:lnTo>
                <a:cubicBezTo>
                  <a:pt x="90976" y="1778000"/>
                  <a:pt x="0" y="1687024"/>
                  <a:pt x="0" y="15748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914400" y="1828800"/>
            <a:ext cx="10363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914400" y="2387600"/>
            <a:ext cx="103632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9_33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装饰  8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6096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图片占位符 9"/>
          <p:cNvSpPr>
            <a:spLocks noGrp="1"/>
          </p:cNvSpPr>
          <p:nvPr>
            <p:ph type="pic" idx="16394" hasCustomPrompt="1"/>
            <p:custDataLst>
              <p:tags r:id="rId10"/>
            </p:custDataLst>
          </p:nvPr>
        </p:nvSpPr>
        <p:spPr>
          <a:xfrm>
            <a:off x="914400" y="21717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2082800" y="19177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2082800" y="2425700"/>
            <a:ext cx="3556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7" hasCustomPrompt="1"/>
            <p:custDataLst>
              <p:tags r:id="rId13"/>
            </p:custDataLst>
          </p:nvPr>
        </p:nvSpPr>
        <p:spPr>
          <a:xfrm>
            <a:off x="62484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图片占位符 14"/>
          <p:cNvSpPr>
            <a:spLocks noGrp="1"/>
          </p:cNvSpPr>
          <p:nvPr>
            <p:ph type="pic" idx="16396" hasCustomPrompt="1"/>
            <p:custDataLst>
              <p:tags r:id="rId14"/>
            </p:custDataLst>
          </p:nvPr>
        </p:nvSpPr>
        <p:spPr>
          <a:xfrm>
            <a:off x="6553200" y="21717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5"/>
            </p:custDataLst>
          </p:nvPr>
        </p:nvSpPr>
        <p:spPr>
          <a:xfrm>
            <a:off x="7721600" y="19177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6"/>
            </p:custDataLst>
          </p:nvPr>
        </p:nvSpPr>
        <p:spPr>
          <a:xfrm>
            <a:off x="7721600" y="2425700"/>
            <a:ext cx="3556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399" hasCustomPrompt="1"/>
            <p:custDataLst>
              <p:tags r:id="rId17"/>
            </p:custDataLst>
          </p:nvPr>
        </p:nvSpPr>
        <p:spPr>
          <a:xfrm>
            <a:off x="6096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图片占位符 18"/>
          <p:cNvSpPr>
            <a:spLocks noGrp="1"/>
          </p:cNvSpPr>
          <p:nvPr>
            <p:ph type="pic" idx="16398" hasCustomPrompt="1"/>
            <p:custDataLst>
              <p:tags r:id="rId18"/>
            </p:custDataLst>
          </p:nvPr>
        </p:nvSpPr>
        <p:spPr>
          <a:xfrm>
            <a:off x="914400" y="46863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2082800" y="44323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2082800" y="4940300"/>
            <a:ext cx="3556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5" name="装饰  4"/>
          <p:cNvSpPr>
            <a:spLocks noGrp="1"/>
          </p:cNvSpPr>
          <p:nvPr>
            <p:ph type="body" idx="16401" hasCustomPrompt="1"/>
            <p:custDataLst>
              <p:tags r:id="rId21"/>
            </p:custDataLst>
          </p:nvPr>
        </p:nvSpPr>
        <p:spPr>
          <a:xfrm>
            <a:off x="62484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6" name="图片占位符 35"/>
          <p:cNvSpPr>
            <a:spLocks noGrp="1"/>
          </p:cNvSpPr>
          <p:nvPr>
            <p:ph type="pic" idx="16400" hasCustomPrompt="1"/>
            <p:custDataLst>
              <p:tags r:id="rId22"/>
            </p:custDataLst>
          </p:nvPr>
        </p:nvSpPr>
        <p:spPr>
          <a:xfrm>
            <a:off x="6553200" y="46863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7" name="文本占位符 36"/>
          <p:cNvSpPr>
            <a:spLocks noGrp="1"/>
          </p:cNvSpPr>
          <p:nvPr>
            <p:ph type="body" idx="16392" hasCustomPrompt="1"/>
            <p:custDataLst>
              <p:tags r:id="rId23"/>
            </p:custDataLst>
          </p:nvPr>
        </p:nvSpPr>
        <p:spPr>
          <a:xfrm>
            <a:off x="7721600" y="44323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8" name="文本占位符 37"/>
          <p:cNvSpPr>
            <a:spLocks noGrp="1"/>
          </p:cNvSpPr>
          <p:nvPr>
            <p:ph type="body" idx="16393" hasCustomPrompt="1"/>
            <p:custDataLst>
              <p:tags r:id="rId24"/>
            </p:custDataLst>
          </p:nvPr>
        </p:nvSpPr>
        <p:spPr>
          <a:xfrm>
            <a:off x="7721600" y="4940300"/>
            <a:ext cx="3556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3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09600" y="1524000"/>
            <a:ext cx="3454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装饰  9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09600" y="2082800"/>
            <a:ext cx="3454400" cy="4165600"/>
          </a:xfrm>
          <a:custGeom>
            <a:avLst/>
            <a:gdLst>
              <a:gd name="connisteX0" fmla="*/ 0 w 3454400"/>
              <a:gd name="connsiteY0" fmla="*/ 203200 h 4165600"/>
              <a:gd name="connisteX1" fmla="*/ 203200 w 3454400"/>
              <a:gd name="connsiteY1" fmla="*/ 0 h 4165600"/>
              <a:gd name="connisteX2" fmla="*/ 3251200 w 3454400"/>
              <a:gd name="connsiteY2" fmla="*/ 0 h 4165600"/>
              <a:gd name="connisteX3" fmla="*/ 3454400 w 3454400"/>
              <a:gd name="connsiteY3" fmla="*/ 203200 h 4165600"/>
              <a:gd name="connisteX4" fmla="*/ 3454400 w 3454400"/>
              <a:gd name="connsiteY4" fmla="*/ 3962400 h 4165600"/>
              <a:gd name="connisteX5" fmla="*/ 3251200 w 3454400"/>
              <a:gd name="connsiteY5" fmla="*/ 4165600 h 4165600"/>
              <a:gd name="connisteX6" fmla="*/ 203200 w 3454400"/>
              <a:gd name="connsiteY6" fmla="*/ 4165600 h 4165600"/>
              <a:gd name="connisteX7" fmla="*/ 0 w 3454400"/>
              <a:gd name="connsiteY7" fmla="*/ 3962400 h 4165600"/>
              <a:gd name="connisteX8" fmla="*/ 0 w 34544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962400"/>
                </a:lnTo>
                <a:cubicBezTo>
                  <a:pt x="3454400" y="4074624"/>
                  <a:pt x="3363424" y="4165600"/>
                  <a:pt x="32512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914400" y="2336800"/>
            <a:ext cx="28448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368800" y="1524000"/>
            <a:ext cx="3454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3" hasCustomPrompt="1"/>
            <p:custDataLst>
              <p:tags r:id="rId13"/>
            </p:custDataLst>
          </p:nvPr>
        </p:nvSpPr>
        <p:spPr>
          <a:xfrm>
            <a:off x="4368800" y="2082800"/>
            <a:ext cx="3454400" cy="4165600"/>
          </a:xfrm>
          <a:custGeom>
            <a:avLst/>
            <a:gdLst>
              <a:gd name="connisteX0" fmla="*/ 0 w 3454400"/>
              <a:gd name="connsiteY0" fmla="*/ 203200 h 4165600"/>
              <a:gd name="connisteX1" fmla="*/ 203200 w 3454400"/>
              <a:gd name="connsiteY1" fmla="*/ 0 h 4165600"/>
              <a:gd name="connisteX2" fmla="*/ 3251200 w 3454400"/>
              <a:gd name="connsiteY2" fmla="*/ 0 h 4165600"/>
              <a:gd name="connisteX3" fmla="*/ 3454400 w 3454400"/>
              <a:gd name="connsiteY3" fmla="*/ 203200 h 4165600"/>
              <a:gd name="connisteX4" fmla="*/ 3454400 w 3454400"/>
              <a:gd name="connsiteY4" fmla="*/ 3962400 h 4165600"/>
              <a:gd name="connisteX5" fmla="*/ 3251200 w 3454400"/>
              <a:gd name="connsiteY5" fmla="*/ 4165600 h 4165600"/>
              <a:gd name="connisteX6" fmla="*/ 203200 w 3454400"/>
              <a:gd name="connsiteY6" fmla="*/ 4165600 h 4165600"/>
              <a:gd name="connisteX7" fmla="*/ 0 w 3454400"/>
              <a:gd name="connsiteY7" fmla="*/ 3962400 h 4165600"/>
              <a:gd name="connisteX8" fmla="*/ 0 w 34544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962400"/>
                </a:lnTo>
                <a:cubicBezTo>
                  <a:pt x="3454400" y="4074624"/>
                  <a:pt x="3363424" y="4165600"/>
                  <a:pt x="32512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4673600" y="2336800"/>
            <a:ext cx="28448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 hasCustomPrompt="1"/>
            <p:custDataLst>
              <p:tags r:id="rId15"/>
            </p:custDataLst>
          </p:nvPr>
        </p:nvSpPr>
        <p:spPr>
          <a:xfrm>
            <a:off x="8128000" y="1524000"/>
            <a:ext cx="3454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4" hasCustomPrompt="1"/>
            <p:custDataLst>
              <p:tags r:id="rId16"/>
            </p:custDataLst>
          </p:nvPr>
        </p:nvSpPr>
        <p:spPr>
          <a:xfrm>
            <a:off x="8128000" y="2082800"/>
            <a:ext cx="3454400" cy="4165600"/>
          </a:xfrm>
          <a:custGeom>
            <a:avLst/>
            <a:gdLst>
              <a:gd name="connisteX0" fmla="*/ 0 w 3454400"/>
              <a:gd name="connsiteY0" fmla="*/ 203200 h 4165600"/>
              <a:gd name="connisteX1" fmla="*/ 203200 w 3454400"/>
              <a:gd name="connsiteY1" fmla="*/ 0 h 4165600"/>
              <a:gd name="connisteX2" fmla="*/ 3251200 w 3454400"/>
              <a:gd name="connsiteY2" fmla="*/ 0 h 4165600"/>
              <a:gd name="connisteX3" fmla="*/ 3454400 w 3454400"/>
              <a:gd name="connsiteY3" fmla="*/ 203200 h 4165600"/>
              <a:gd name="connisteX4" fmla="*/ 3454400 w 3454400"/>
              <a:gd name="connsiteY4" fmla="*/ 3962400 h 4165600"/>
              <a:gd name="connisteX5" fmla="*/ 3251200 w 3454400"/>
              <a:gd name="connsiteY5" fmla="*/ 4165600 h 4165600"/>
              <a:gd name="connisteX6" fmla="*/ 203200 w 3454400"/>
              <a:gd name="connsiteY6" fmla="*/ 4165600 h 4165600"/>
              <a:gd name="connisteX7" fmla="*/ 0 w 3454400"/>
              <a:gd name="connsiteY7" fmla="*/ 3962400 h 4165600"/>
              <a:gd name="connisteX8" fmla="*/ 0 w 34544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3962400"/>
                </a:lnTo>
                <a:cubicBezTo>
                  <a:pt x="3454400" y="4074624"/>
                  <a:pt x="3363424" y="4165600"/>
                  <a:pt x="32512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2336800"/>
            <a:ext cx="28448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2_3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装饰  8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6096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装饰  9"/>
          <p:cNvSpPr>
            <a:spLocks noGrp="1"/>
          </p:cNvSpPr>
          <p:nvPr>
            <p:ph type="body" idx="16396" hasCustomPrompt="1"/>
            <p:custDataLst>
              <p:tags r:id="rId10"/>
            </p:custDataLst>
          </p:nvPr>
        </p:nvSpPr>
        <p:spPr>
          <a:xfrm>
            <a:off x="914400" y="17653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图片占位符 10"/>
          <p:cNvSpPr>
            <a:spLocks noGrp="1"/>
          </p:cNvSpPr>
          <p:nvPr>
            <p:ph type="pic" idx="16394" hasCustomPrompt="1"/>
            <p:custDataLst>
              <p:tags r:id="rId11"/>
            </p:custDataLst>
          </p:nvPr>
        </p:nvSpPr>
        <p:spPr>
          <a:xfrm>
            <a:off x="1127760" y="1978660"/>
            <a:ext cx="487680" cy="48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12"/>
            </p:custDataLst>
          </p:nvPr>
        </p:nvSpPr>
        <p:spPr>
          <a:xfrm>
            <a:off x="2082800" y="17653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13"/>
            </p:custDataLst>
          </p:nvPr>
        </p:nvSpPr>
        <p:spPr>
          <a:xfrm>
            <a:off x="2082800" y="2273300"/>
            <a:ext cx="35560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8" hasCustomPrompt="1"/>
            <p:custDataLst>
              <p:tags r:id="rId14"/>
            </p:custDataLst>
          </p:nvPr>
        </p:nvSpPr>
        <p:spPr>
          <a:xfrm>
            <a:off x="62484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9" hasCustomPrompt="1"/>
            <p:custDataLst>
              <p:tags r:id="rId15"/>
            </p:custDataLst>
          </p:nvPr>
        </p:nvSpPr>
        <p:spPr>
          <a:xfrm>
            <a:off x="6553200" y="17653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rgbClr val="FFFFFF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7" hasCustomPrompt="1"/>
            <p:custDataLst>
              <p:tags r:id="rId16"/>
            </p:custDataLst>
          </p:nvPr>
        </p:nvSpPr>
        <p:spPr>
          <a:xfrm>
            <a:off x="6766560" y="1978660"/>
            <a:ext cx="487680" cy="48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7"/>
            </p:custDataLst>
          </p:nvPr>
        </p:nvSpPr>
        <p:spPr>
          <a:xfrm>
            <a:off x="7721600" y="17653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8"/>
            </p:custDataLst>
          </p:nvPr>
        </p:nvSpPr>
        <p:spPr>
          <a:xfrm>
            <a:off x="7721600" y="2273300"/>
            <a:ext cx="35560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401" hasCustomPrompt="1"/>
            <p:custDataLst>
              <p:tags r:id="rId19"/>
            </p:custDataLst>
          </p:nvPr>
        </p:nvSpPr>
        <p:spPr>
          <a:xfrm>
            <a:off x="6096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装饰  0"/>
          <p:cNvSpPr>
            <a:spLocks noGrp="1"/>
          </p:cNvSpPr>
          <p:nvPr>
            <p:ph type="body" idx="16402" hasCustomPrompt="1"/>
            <p:custDataLst>
              <p:tags r:id="rId20"/>
            </p:custDataLst>
          </p:nvPr>
        </p:nvSpPr>
        <p:spPr>
          <a:xfrm>
            <a:off x="914400" y="42799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rgbClr val="FFFFFF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5" name="图片占位符 34"/>
          <p:cNvSpPr>
            <a:spLocks noGrp="1"/>
          </p:cNvSpPr>
          <p:nvPr>
            <p:ph type="pic" idx="16400" hasCustomPrompt="1"/>
            <p:custDataLst>
              <p:tags r:id="rId21"/>
            </p:custDataLst>
          </p:nvPr>
        </p:nvSpPr>
        <p:spPr>
          <a:xfrm>
            <a:off x="1127760" y="4493260"/>
            <a:ext cx="487680" cy="48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6" name="文本占位符 35"/>
          <p:cNvSpPr>
            <a:spLocks noGrp="1"/>
          </p:cNvSpPr>
          <p:nvPr>
            <p:ph type="body" idx="16390" hasCustomPrompt="1"/>
            <p:custDataLst>
              <p:tags r:id="rId22"/>
            </p:custDataLst>
          </p:nvPr>
        </p:nvSpPr>
        <p:spPr>
          <a:xfrm>
            <a:off x="2082800" y="42799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7" name="文本占位符 36"/>
          <p:cNvSpPr>
            <a:spLocks noGrp="1"/>
          </p:cNvSpPr>
          <p:nvPr>
            <p:ph type="body" idx="16391" hasCustomPrompt="1"/>
            <p:custDataLst>
              <p:tags r:id="rId23"/>
            </p:custDataLst>
          </p:nvPr>
        </p:nvSpPr>
        <p:spPr>
          <a:xfrm>
            <a:off x="2082800" y="4787900"/>
            <a:ext cx="35560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8" name="装饰  7"/>
          <p:cNvSpPr>
            <a:spLocks noGrp="1"/>
          </p:cNvSpPr>
          <p:nvPr>
            <p:ph type="body" idx="16404" hasCustomPrompt="1"/>
            <p:custDataLst>
              <p:tags r:id="rId24"/>
            </p:custDataLst>
          </p:nvPr>
        </p:nvSpPr>
        <p:spPr>
          <a:xfrm>
            <a:off x="62484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9" name="装饰  8"/>
          <p:cNvSpPr>
            <a:spLocks noGrp="1"/>
          </p:cNvSpPr>
          <p:nvPr>
            <p:ph type="body" idx="16405" hasCustomPrompt="1"/>
            <p:custDataLst>
              <p:tags r:id="rId25"/>
            </p:custDataLst>
          </p:nvPr>
        </p:nvSpPr>
        <p:spPr>
          <a:xfrm>
            <a:off x="6553200" y="42799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40" name="图片占位符 39"/>
          <p:cNvSpPr>
            <a:spLocks noGrp="1"/>
          </p:cNvSpPr>
          <p:nvPr>
            <p:ph type="pic" idx="16403" hasCustomPrompt="1"/>
            <p:custDataLst>
              <p:tags r:id="rId26"/>
            </p:custDataLst>
          </p:nvPr>
        </p:nvSpPr>
        <p:spPr>
          <a:xfrm>
            <a:off x="6766560" y="4493260"/>
            <a:ext cx="487680" cy="48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41" name="文本占位符 40"/>
          <p:cNvSpPr>
            <a:spLocks noGrp="1"/>
          </p:cNvSpPr>
          <p:nvPr>
            <p:ph type="body" idx="16392" hasCustomPrompt="1"/>
            <p:custDataLst>
              <p:tags r:id="rId27"/>
            </p:custDataLst>
          </p:nvPr>
        </p:nvSpPr>
        <p:spPr>
          <a:xfrm>
            <a:off x="7721600" y="42799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42" name="文本占位符 41"/>
          <p:cNvSpPr>
            <a:spLocks noGrp="1"/>
          </p:cNvSpPr>
          <p:nvPr>
            <p:ph type="body" idx="16393" hasCustomPrompt="1"/>
            <p:custDataLst>
              <p:tags r:id="rId28"/>
            </p:custDataLst>
          </p:nvPr>
        </p:nvSpPr>
        <p:spPr>
          <a:xfrm>
            <a:off x="7721600" y="4787900"/>
            <a:ext cx="35560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3_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内容占位符 8"/>
          <p:cNvSpPr>
            <a:spLocks noGrp="1"/>
          </p:cNvSpPr>
          <p:nvPr>
            <p:ph idx="16392" hasCustomPrompt="1"/>
            <p:custDataLst>
              <p:tags r:id="rId8"/>
            </p:custDataLst>
          </p:nvPr>
        </p:nvSpPr>
        <p:spPr>
          <a:xfrm>
            <a:off x="609600" y="1524000"/>
            <a:ext cx="10972800" cy="2184400"/>
          </a:xfrm>
          <a:custGeom>
            <a:avLst/>
            <a:gdLst>
              <a:gd name="connisteX0" fmla="*/ 0 w 10972800"/>
              <a:gd name="connsiteY0" fmla="*/ 203200 h 2184400"/>
              <a:gd name="connisteX1" fmla="*/ 203200 w 10972800"/>
              <a:gd name="connsiteY1" fmla="*/ 0 h 2184400"/>
              <a:gd name="connisteX2" fmla="*/ 10769600 w 10972800"/>
              <a:gd name="connsiteY2" fmla="*/ 0 h 2184400"/>
              <a:gd name="connisteX3" fmla="*/ 10972800 w 10972800"/>
              <a:gd name="connsiteY3" fmla="*/ 203200 h 2184400"/>
              <a:gd name="connisteX4" fmla="*/ 10972800 w 10972800"/>
              <a:gd name="connsiteY4" fmla="*/ 1981200 h 2184400"/>
              <a:gd name="connisteX5" fmla="*/ 10769600 w 10972800"/>
              <a:gd name="connsiteY5" fmla="*/ 2184400 h 2184400"/>
              <a:gd name="connisteX6" fmla="*/ 203200 w 10972800"/>
              <a:gd name="connsiteY6" fmla="*/ 2184400 h 2184400"/>
              <a:gd name="connisteX7" fmla="*/ 0 w 10972800"/>
              <a:gd name="connsiteY7" fmla="*/ 1981200 h 2184400"/>
              <a:gd name="connisteX8" fmla="*/ 0 w 10972800"/>
              <a:gd name="connsiteY8" fmla="*/ 203200 h 218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18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981200"/>
                </a:lnTo>
                <a:cubicBezTo>
                  <a:pt x="10972800" y="2093424"/>
                  <a:pt x="10881824" y="2184400"/>
                  <a:pt x="10769600" y="2184400"/>
                </a:cubicBezTo>
                <a:lnTo>
                  <a:pt x="203200" y="2184400"/>
                </a:lnTo>
                <a:cubicBezTo>
                  <a:pt x="90976" y="2184400"/>
                  <a:pt x="0" y="2093424"/>
                  <a:pt x="0" y="198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609600" y="4165600"/>
            <a:ext cx="3251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609600" y="4724400"/>
            <a:ext cx="32512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470400" y="4165600"/>
            <a:ext cx="3251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470400" y="4724400"/>
            <a:ext cx="32512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8331200" y="4165600"/>
            <a:ext cx="3251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8331200" y="4724400"/>
            <a:ext cx="32512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4_2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3" name="装饰  2"/>
          <p:cNvSpPr>
            <a:spLocks noGrp="1"/>
          </p:cNvSpPr>
          <p:nvPr>
            <p:ph type="body" idx="16394" hasCustomPrompt="1"/>
            <p:custDataLst>
              <p:tags r:id="rId8"/>
            </p:custDataLst>
          </p:nvPr>
        </p:nvSpPr>
        <p:spPr>
          <a:xfrm>
            <a:off x="609600" y="1524000"/>
            <a:ext cx="2514600" cy="4724400"/>
          </a:xfrm>
          <a:custGeom>
            <a:avLst/>
            <a:gdLst>
              <a:gd name="connisteX0" fmla="*/ 0 w 2514600"/>
              <a:gd name="connsiteY0" fmla="*/ 203200 h 4724400"/>
              <a:gd name="connisteX1" fmla="*/ 203200 w 2514600"/>
              <a:gd name="connsiteY1" fmla="*/ 0 h 4724400"/>
              <a:gd name="connisteX2" fmla="*/ 2311400 w 2514600"/>
              <a:gd name="connsiteY2" fmla="*/ 0 h 4724400"/>
              <a:gd name="connisteX3" fmla="*/ 2514600 w 2514600"/>
              <a:gd name="connsiteY3" fmla="*/ 203200 h 4724400"/>
              <a:gd name="connisteX4" fmla="*/ 2514600 w 2514600"/>
              <a:gd name="connsiteY4" fmla="*/ 4521200 h 4724400"/>
              <a:gd name="connisteX5" fmla="*/ 2311400 w 2514600"/>
              <a:gd name="connsiteY5" fmla="*/ 4724400 h 4724400"/>
              <a:gd name="connisteX6" fmla="*/ 203200 w 2514600"/>
              <a:gd name="connsiteY6" fmla="*/ 4724400 h 4724400"/>
              <a:gd name="connisteX7" fmla="*/ 0 w 2514600"/>
              <a:gd name="connsiteY7" fmla="*/ 4521200 h 4724400"/>
              <a:gd name="connisteX8" fmla="*/ 0 w 25146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4521200"/>
                </a:lnTo>
                <a:cubicBezTo>
                  <a:pt x="2514600" y="4633424"/>
                  <a:pt x="2423624" y="4724400"/>
                  <a:pt x="23114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2" name="标题 21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914400" y="1778000"/>
            <a:ext cx="190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914400" y="2336800"/>
            <a:ext cx="1905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6" name="装饰  5"/>
          <p:cNvSpPr>
            <a:spLocks noGrp="1"/>
          </p:cNvSpPr>
          <p:nvPr>
            <p:ph type="body" idx="16395" hasCustomPrompt="1"/>
            <p:custDataLst>
              <p:tags r:id="rId12"/>
            </p:custDataLst>
          </p:nvPr>
        </p:nvSpPr>
        <p:spPr>
          <a:xfrm>
            <a:off x="3429000" y="1524000"/>
            <a:ext cx="2514600" cy="4724400"/>
          </a:xfrm>
          <a:custGeom>
            <a:avLst/>
            <a:gdLst>
              <a:gd name="connisteX0" fmla="*/ 0 w 2514600"/>
              <a:gd name="connsiteY0" fmla="*/ 203200 h 4724400"/>
              <a:gd name="connisteX1" fmla="*/ 203200 w 2514600"/>
              <a:gd name="connsiteY1" fmla="*/ 0 h 4724400"/>
              <a:gd name="connisteX2" fmla="*/ 2311400 w 2514600"/>
              <a:gd name="connsiteY2" fmla="*/ 0 h 4724400"/>
              <a:gd name="connisteX3" fmla="*/ 2514600 w 2514600"/>
              <a:gd name="connsiteY3" fmla="*/ 203200 h 4724400"/>
              <a:gd name="connisteX4" fmla="*/ 2514600 w 2514600"/>
              <a:gd name="connsiteY4" fmla="*/ 4521200 h 4724400"/>
              <a:gd name="connisteX5" fmla="*/ 2311400 w 2514600"/>
              <a:gd name="connsiteY5" fmla="*/ 4724400 h 4724400"/>
              <a:gd name="connisteX6" fmla="*/ 203200 w 2514600"/>
              <a:gd name="connsiteY6" fmla="*/ 4724400 h 4724400"/>
              <a:gd name="connisteX7" fmla="*/ 0 w 2514600"/>
              <a:gd name="connsiteY7" fmla="*/ 4521200 h 4724400"/>
              <a:gd name="connisteX8" fmla="*/ 0 w 25146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4521200"/>
                </a:lnTo>
                <a:cubicBezTo>
                  <a:pt x="2514600" y="4633424"/>
                  <a:pt x="2423624" y="4724400"/>
                  <a:pt x="23114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88" hasCustomPrompt="1"/>
            <p:custDataLst>
              <p:tags r:id="rId13"/>
            </p:custDataLst>
          </p:nvPr>
        </p:nvSpPr>
        <p:spPr>
          <a:xfrm>
            <a:off x="3733800" y="1778000"/>
            <a:ext cx="190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3733800" y="2336800"/>
            <a:ext cx="1905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9" name="装饰  8"/>
          <p:cNvSpPr>
            <a:spLocks noGrp="1"/>
          </p:cNvSpPr>
          <p:nvPr>
            <p:ph type="body" idx="16396" hasCustomPrompt="1"/>
            <p:custDataLst>
              <p:tags r:id="rId15"/>
            </p:custDataLst>
          </p:nvPr>
        </p:nvSpPr>
        <p:spPr>
          <a:xfrm>
            <a:off x="6248400" y="1524000"/>
            <a:ext cx="2514600" cy="4724400"/>
          </a:xfrm>
          <a:custGeom>
            <a:avLst/>
            <a:gdLst>
              <a:gd name="connisteX0" fmla="*/ 0 w 2514600"/>
              <a:gd name="connsiteY0" fmla="*/ 203200 h 4724400"/>
              <a:gd name="connisteX1" fmla="*/ 203200 w 2514600"/>
              <a:gd name="connsiteY1" fmla="*/ 0 h 4724400"/>
              <a:gd name="connisteX2" fmla="*/ 2311400 w 2514600"/>
              <a:gd name="connsiteY2" fmla="*/ 0 h 4724400"/>
              <a:gd name="connisteX3" fmla="*/ 2514600 w 2514600"/>
              <a:gd name="connsiteY3" fmla="*/ 203200 h 4724400"/>
              <a:gd name="connisteX4" fmla="*/ 2514600 w 2514600"/>
              <a:gd name="connsiteY4" fmla="*/ 4521200 h 4724400"/>
              <a:gd name="connisteX5" fmla="*/ 2311400 w 2514600"/>
              <a:gd name="connsiteY5" fmla="*/ 4724400 h 4724400"/>
              <a:gd name="connisteX6" fmla="*/ 203200 w 2514600"/>
              <a:gd name="connsiteY6" fmla="*/ 4724400 h 4724400"/>
              <a:gd name="connisteX7" fmla="*/ 0 w 2514600"/>
              <a:gd name="connsiteY7" fmla="*/ 4521200 h 4724400"/>
              <a:gd name="connisteX8" fmla="*/ 0 w 25146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4521200"/>
                </a:lnTo>
                <a:cubicBezTo>
                  <a:pt x="2514600" y="4633424"/>
                  <a:pt x="2423624" y="4724400"/>
                  <a:pt x="23114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0" name="文本占位符 29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6553200" y="1778000"/>
            <a:ext cx="190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31" name="文本占位符 30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6553200" y="2336800"/>
            <a:ext cx="1905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2" name="装饰  1"/>
          <p:cNvSpPr>
            <a:spLocks noGrp="1"/>
          </p:cNvSpPr>
          <p:nvPr>
            <p:ph type="body" idx="16397" hasCustomPrompt="1"/>
            <p:custDataLst>
              <p:tags r:id="rId18"/>
            </p:custDataLst>
          </p:nvPr>
        </p:nvSpPr>
        <p:spPr>
          <a:xfrm>
            <a:off x="9067800" y="1524000"/>
            <a:ext cx="2514600" cy="4724400"/>
          </a:xfrm>
          <a:custGeom>
            <a:avLst/>
            <a:gdLst>
              <a:gd name="connisteX0" fmla="*/ 0 w 2514600"/>
              <a:gd name="connsiteY0" fmla="*/ 203200 h 4724400"/>
              <a:gd name="connisteX1" fmla="*/ 203200 w 2514600"/>
              <a:gd name="connsiteY1" fmla="*/ 0 h 4724400"/>
              <a:gd name="connisteX2" fmla="*/ 2311400 w 2514600"/>
              <a:gd name="connsiteY2" fmla="*/ 0 h 4724400"/>
              <a:gd name="connisteX3" fmla="*/ 2514600 w 2514600"/>
              <a:gd name="connsiteY3" fmla="*/ 203200 h 4724400"/>
              <a:gd name="connisteX4" fmla="*/ 2514600 w 2514600"/>
              <a:gd name="connsiteY4" fmla="*/ 4521200 h 4724400"/>
              <a:gd name="connisteX5" fmla="*/ 2311400 w 2514600"/>
              <a:gd name="connsiteY5" fmla="*/ 4724400 h 4724400"/>
              <a:gd name="connisteX6" fmla="*/ 203200 w 2514600"/>
              <a:gd name="connsiteY6" fmla="*/ 4724400 h 4724400"/>
              <a:gd name="connisteX7" fmla="*/ 0 w 2514600"/>
              <a:gd name="connsiteY7" fmla="*/ 4521200 h 4724400"/>
              <a:gd name="connisteX8" fmla="*/ 0 w 25146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4521200"/>
                </a:lnTo>
                <a:cubicBezTo>
                  <a:pt x="2514600" y="4633424"/>
                  <a:pt x="2423624" y="4724400"/>
                  <a:pt x="23114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3" name="文本占位符 32"/>
          <p:cNvSpPr>
            <a:spLocks noGrp="1"/>
          </p:cNvSpPr>
          <p:nvPr>
            <p:ph type="body" idx="16392" hasCustomPrompt="1"/>
            <p:custDataLst>
              <p:tags r:id="rId19"/>
            </p:custDataLst>
          </p:nvPr>
        </p:nvSpPr>
        <p:spPr>
          <a:xfrm>
            <a:off x="9372600" y="1778000"/>
            <a:ext cx="190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34" name="文本占位符 33"/>
          <p:cNvSpPr>
            <a:spLocks noGrp="1"/>
          </p:cNvSpPr>
          <p:nvPr>
            <p:ph type="body" idx="16393" hasCustomPrompt="1"/>
            <p:custDataLst>
              <p:tags r:id="rId20"/>
            </p:custDataLst>
          </p:nvPr>
        </p:nvSpPr>
        <p:spPr>
          <a:xfrm>
            <a:off x="9372600" y="2336800"/>
            <a:ext cx="1905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7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3" name="文本占位符 22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09600" y="2387600"/>
            <a:ext cx="5181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标题 21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idx="16387" hasCustomPrompt="1"/>
            <p:custDataLst>
              <p:tags r:id="rId10"/>
            </p:custDataLst>
          </p:nvPr>
        </p:nvSpPr>
        <p:spPr>
          <a:xfrm>
            <a:off x="609600" y="2946400"/>
            <a:ext cx="5181600" cy="2438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6400800" y="2387600"/>
            <a:ext cx="5181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6400800" y="2946400"/>
            <a:ext cx="5181600" cy="2438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1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3" name="内容占位符 22"/>
          <p:cNvSpPr>
            <a:spLocks noGrp="1"/>
          </p:cNvSpPr>
          <p:nvPr>
            <p:ph idx="16390" hasCustomPrompt="1"/>
            <p:custDataLst>
              <p:tags r:id="rId8"/>
            </p:custDataLst>
          </p:nvPr>
        </p:nvSpPr>
        <p:spPr>
          <a:xfrm>
            <a:off x="8001000" y="1524000"/>
            <a:ext cx="3581400" cy="4724400"/>
          </a:xfrm>
          <a:custGeom>
            <a:avLst/>
            <a:gdLst>
              <a:gd name="connisteX0" fmla="*/ 0 w 3581400"/>
              <a:gd name="connsiteY0" fmla="*/ 0 h 4724400"/>
              <a:gd name="connisteX1" fmla="*/ 3378200 w 3581400"/>
              <a:gd name="connsiteY1" fmla="*/ 0 h 4724400"/>
              <a:gd name="connisteX2" fmla="*/ 3581400 w 3581400"/>
              <a:gd name="connsiteY2" fmla="*/ 203200 h 4724400"/>
              <a:gd name="connisteX3" fmla="*/ 3581400 w 3581400"/>
              <a:gd name="connsiteY3" fmla="*/ 4521200 h 4724400"/>
              <a:gd name="connisteX4" fmla="*/ 3378200 w 3581400"/>
              <a:gd name="connsiteY4" fmla="*/ 4724400 h 4724400"/>
              <a:gd name="connisteX5" fmla="*/ 0 w 3581400"/>
              <a:gd name="connsiteY5" fmla="*/ 4724400 h 4724400"/>
              <a:gd name="connisteX6" fmla="*/ 0 w 3581400"/>
              <a:gd name="connsiteY6" fmla="*/ 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581400" h="4724400">
                <a:moveTo>
                  <a:pt x="0" y="0"/>
                </a:moveTo>
                <a:lnTo>
                  <a:pt x="3378200" y="0"/>
                </a:lnTo>
                <a:cubicBezTo>
                  <a:pt x="3490424" y="0"/>
                  <a:pt x="3581400" y="90976"/>
                  <a:pt x="3581400" y="203200"/>
                </a:cubicBezTo>
                <a:lnTo>
                  <a:pt x="3581400" y="4521200"/>
                </a:lnTo>
                <a:cubicBezTo>
                  <a:pt x="3581400" y="4633424"/>
                  <a:pt x="3490424" y="4724400"/>
                  <a:pt x="3378200" y="4724400"/>
                </a:cubicBezTo>
                <a:lnTo>
                  <a:pt x="0" y="47244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2" name="标题 21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4" name="装饰  3"/>
          <p:cNvSpPr>
            <a:spLocks noGrp="1"/>
          </p:cNvSpPr>
          <p:nvPr>
            <p:ph type="body" idx="16391" hasCustomPrompt="1"/>
            <p:custDataLst>
              <p:tags r:id="rId10"/>
            </p:custDataLst>
          </p:nvPr>
        </p:nvSpPr>
        <p:spPr>
          <a:xfrm>
            <a:off x="609600" y="1524000"/>
            <a:ext cx="7391400" cy="4724400"/>
          </a:xfrm>
          <a:custGeom>
            <a:avLst/>
            <a:gdLst>
              <a:gd name="connisteX0" fmla="*/ 0 w 7391400"/>
              <a:gd name="connsiteY0" fmla="*/ 203200 h 4724400"/>
              <a:gd name="connisteX1" fmla="*/ 203200 w 7391400"/>
              <a:gd name="connsiteY1" fmla="*/ 0 h 4724400"/>
              <a:gd name="connisteX2" fmla="*/ 7391400 w 7391400"/>
              <a:gd name="connsiteY2" fmla="*/ 0 h 4724400"/>
              <a:gd name="connisteX3" fmla="*/ 7391400 w 7391400"/>
              <a:gd name="connsiteY3" fmla="*/ 4724400 h 4724400"/>
              <a:gd name="connisteX4" fmla="*/ 203200 w 7391400"/>
              <a:gd name="connsiteY4" fmla="*/ 4724400 h 4724400"/>
              <a:gd name="connisteX5" fmla="*/ 0 w 7391400"/>
              <a:gd name="connsiteY5" fmla="*/ 4521200 h 4724400"/>
              <a:gd name="connisteX6" fmla="*/ 0 w 7391400"/>
              <a:gd name="connsiteY6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7391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7391400" y="0"/>
                </a:lnTo>
                <a:lnTo>
                  <a:pt x="7391400" y="4724400"/>
                </a:ln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1066800" y="2108200"/>
            <a:ext cx="6477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1066800" y="2667000"/>
            <a:ext cx="6477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88" hasCustomPrompt="1"/>
            <p:custDataLst>
              <p:tags r:id="rId13"/>
            </p:custDataLst>
          </p:nvPr>
        </p:nvSpPr>
        <p:spPr>
          <a:xfrm>
            <a:off x="1066800" y="4191000"/>
            <a:ext cx="6477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1066800" y="4749800"/>
            <a:ext cx="6477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_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3" name="装饰  2"/>
          <p:cNvSpPr>
            <a:spLocks noGrp="1"/>
          </p:cNvSpPr>
          <p:nvPr>
            <p:ph type="body" idx="16392" hasCustomPrompt="1"/>
            <p:custDataLst>
              <p:tags r:id="rId8"/>
            </p:custDataLst>
          </p:nvPr>
        </p:nvSpPr>
        <p:spPr>
          <a:xfrm>
            <a:off x="6096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2" name="标题 21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4" name="图片占位符 23"/>
          <p:cNvSpPr>
            <a:spLocks noGrp="1"/>
          </p:cNvSpPr>
          <p:nvPr>
            <p:ph type="pic" idx="16393" hasCustomPrompt="1"/>
            <p:custDataLst>
              <p:tags r:id="rId10"/>
            </p:custDataLst>
          </p:nvPr>
        </p:nvSpPr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914400" y="3860800"/>
            <a:ext cx="2844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914400" y="4419600"/>
            <a:ext cx="28448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7" name="装饰  6"/>
          <p:cNvSpPr>
            <a:spLocks noGrp="1"/>
          </p:cNvSpPr>
          <p:nvPr>
            <p:ph type="body" idx="16394" hasCustomPrompt="1"/>
            <p:custDataLst>
              <p:tags r:id="rId13"/>
            </p:custDataLst>
          </p:nvPr>
        </p:nvSpPr>
        <p:spPr>
          <a:xfrm>
            <a:off x="43688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8" name="图片占位符 27"/>
          <p:cNvSpPr>
            <a:spLocks noGrp="1"/>
          </p:cNvSpPr>
          <p:nvPr>
            <p:ph type="pic" idx="16395" hasCustomPrompt="1"/>
            <p:custDataLst>
              <p:tags r:id="rId14"/>
            </p:custDataLst>
          </p:nvPr>
        </p:nvSpPr>
        <p:spPr>
          <a:xfrm>
            <a:off x="43688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9" name="文本占位符 28"/>
          <p:cNvSpPr>
            <a:spLocks noGrp="1"/>
          </p:cNvSpPr>
          <p:nvPr>
            <p:ph type="body" idx="16388" hasCustomPrompt="1"/>
            <p:custDataLst>
              <p:tags r:id="rId15"/>
            </p:custDataLst>
          </p:nvPr>
        </p:nvSpPr>
        <p:spPr>
          <a:xfrm>
            <a:off x="4673600" y="3860800"/>
            <a:ext cx="2844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30" name="文本占位符 29"/>
          <p:cNvSpPr>
            <a:spLocks noGrp="1"/>
          </p:cNvSpPr>
          <p:nvPr>
            <p:ph type="body" idx="16389" hasCustomPrompt="1"/>
            <p:custDataLst>
              <p:tags r:id="rId16"/>
            </p:custDataLst>
          </p:nvPr>
        </p:nvSpPr>
        <p:spPr>
          <a:xfrm>
            <a:off x="4673600" y="4419600"/>
            <a:ext cx="28448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1" name="装饰  0"/>
          <p:cNvSpPr>
            <a:spLocks noGrp="1"/>
          </p:cNvSpPr>
          <p:nvPr>
            <p:ph type="body" idx="16396" hasCustomPrompt="1"/>
            <p:custDataLst>
              <p:tags r:id="rId17"/>
            </p:custDataLst>
          </p:nvPr>
        </p:nvSpPr>
        <p:spPr>
          <a:xfrm>
            <a:off x="81280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2" name="图片占位符 31"/>
          <p:cNvSpPr>
            <a:spLocks noGrp="1"/>
          </p:cNvSpPr>
          <p:nvPr>
            <p:ph type="pic" idx="16397" hasCustomPrompt="1"/>
            <p:custDataLst>
              <p:tags r:id="rId18"/>
            </p:custDataLst>
          </p:nvPr>
        </p:nvSpPr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3" name="文本占位符 32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8432800" y="3860800"/>
            <a:ext cx="2844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34" name="文本占位符 33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8432800" y="4419600"/>
            <a:ext cx="28448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4_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3" name="内容占位符 22"/>
          <p:cNvSpPr>
            <a:spLocks noGrp="1"/>
          </p:cNvSpPr>
          <p:nvPr>
            <p:ph idx="16394" hasCustomPrompt="1"/>
            <p:custDataLst>
              <p:tags r:id="rId8"/>
            </p:custDataLst>
          </p:nvPr>
        </p:nvSpPr>
        <p:spPr>
          <a:xfrm>
            <a:off x="609600" y="1524000"/>
            <a:ext cx="2438400" cy="2209800"/>
          </a:xfrm>
          <a:custGeom>
            <a:avLst/>
            <a:gdLst>
              <a:gd name="connisteX0" fmla="*/ 0 w 2438400"/>
              <a:gd name="connsiteY0" fmla="*/ 203200 h 2209800"/>
              <a:gd name="connisteX1" fmla="*/ 203200 w 2438400"/>
              <a:gd name="connsiteY1" fmla="*/ 0 h 2209800"/>
              <a:gd name="connisteX2" fmla="*/ 2235200 w 2438400"/>
              <a:gd name="connsiteY2" fmla="*/ 0 h 2209800"/>
              <a:gd name="connisteX3" fmla="*/ 2438400 w 2438400"/>
              <a:gd name="connsiteY3" fmla="*/ 203200 h 2209800"/>
              <a:gd name="connisteX4" fmla="*/ 2438400 w 2438400"/>
              <a:gd name="connsiteY4" fmla="*/ 2006600 h 2209800"/>
              <a:gd name="connisteX5" fmla="*/ 2235200 w 2438400"/>
              <a:gd name="connsiteY5" fmla="*/ 2209800 h 2209800"/>
              <a:gd name="connisteX6" fmla="*/ 203200 w 2438400"/>
              <a:gd name="connsiteY6" fmla="*/ 2209800 h 2209800"/>
              <a:gd name="connisteX7" fmla="*/ 0 w 2438400"/>
              <a:gd name="connsiteY7" fmla="*/ 2006600 h 2209800"/>
              <a:gd name="connisteX8" fmla="*/ 0 w 24384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4384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235200" y="0"/>
                </a:lnTo>
                <a:cubicBezTo>
                  <a:pt x="2347424" y="0"/>
                  <a:pt x="2438400" y="90976"/>
                  <a:pt x="2438400" y="203200"/>
                </a:cubicBezTo>
                <a:lnTo>
                  <a:pt x="2438400" y="2006600"/>
                </a:lnTo>
                <a:cubicBezTo>
                  <a:pt x="2438400" y="2118824"/>
                  <a:pt x="2347424" y="2209800"/>
                  <a:pt x="22352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2" name="标题 21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3352800" y="1587500"/>
            <a:ext cx="2590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3352800" y="2146300"/>
            <a:ext cx="25908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6" name="内容占位符 25"/>
          <p:cNvSpPr>
            <a:spLocks noGrp="1"/>
          </p:cNvSpPr>
          <p:nvPr>
            <p:ph idx="16395" hasCustomPrompt="1"/>
            <p:custDataLst>
              <p:tags r:id="rId12"/>
            </p:custDataLst>
          </p:nvPr>
        </p:nvSpPr>
        <p:spPr>
          <a:xfrm>
            <a:off x="6248400" y="1524000"/>
            <a:ext cx="2438400" cy="2209800"/>
          </a:xfrm>
          <a:custGeom>
            <a:avLst/>
            <a:gdLst>
              <a:gd name="connisteX0" fmla="*/ 0 w 2438400"/>
              <a:gd name="connsiteY0" fmla="*/ 203200 h 2209800"/>
              <a:gd name="connisteX1" fmla="*/ 203200 w 2438400"/>
              <a:gd name="connsiteY1" fmla="*/ 0 h 2209800"/>
              <a:gd name="connisteX2" fmla="*/ 2235200 w 2438400"/>
              <a:gd name="connsiteY2" fmla="*/ 0 h 2209800"/>
              <a:gd name="connisteX3" fmla="*/ 2438400 w 2438400"/>
              <a:gd name="connsiteY3" fmla="*/ 203200 h 2209800"/>
              <a:gd name="connisteX4" fmla="*/ 2438400 w 2438400"/>
              <a:gd name="connsiteY4" fmla="*/ 2006600 h 2209800"/>
              <a:gd name="connisteX5" fmla="*/ 2235200 w 2438400"/>
              <a:gd name="connsiteY5" fmla="*/ 2209800 h 2209800"/>
              <a:gd name="connisteX6" fmla="*/ 203200 w 2438400"/>
              <a:gd name="connsiteY6" fmla="*/ 2209800 h 2209800"/>
              <a:gd name="connisteX7" fmla="*/ 0 w 2438400"/>
              <a:gd name="connsiteY7" fmla="*/ 2006600 h 2209800"/>
              <a:gd name="connisteX8" fmla="*/ 0 w 24384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4384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235200" y="0"/>
                </a:lnTo>
                <a:cubicBezTo>
                  <a:pt x="2347424" y="0"/>
                  <a:pt x="2438400" y="90976"/>
                  <a:pt x="2438400" y="203200"/>
                </a:cubicBezTo>
                <a:lnTo>
                  <a:pt x="2438400" y="2006600"/>
                </a:lnTo>
                <a:cubicBezTo>
                  <a:pt x="2438400" y="2118824"/>
                  <a:pt x="2347424" y="2209800"/>
                  <a:pt x="22352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88" hasCustomPrompt="1"/>
            <p:custDataLst>
              <p:tags r:id="rId13"/>
            </p:custDataLst>
          </p:nvPr>
        </p:nvSpPr>
        <p:spPr>
          <a:xfrm>
            <a:off x="8991600" y="1587500"/>
            <a:ext cx="2590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8991600" y="2146300"/>
            <a:ext cx="25908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9" name="内容占位符 28"/>
          <p:cNvSpPr>
            <a:spLocks noGrp="1"/>
          </p:cNvSpPr>
          <p:nvPr>
            <p:ph idx="16396" hasCustomPrompt="1"/>
            <p:custDataLst>
              <p:tags r:id="rId15"/>
            </p:custDataLst>
          </p:nvPr>
        </p:nvSpPr>
        <p:spPr>
          <a:xfrm>
            <a:off x="609600" y="4038600"/>
            <a:ext cx="2438400" cy="2209800"/>
          </a:xfrm>
          <a:custGeom>
            <a:avLst/>
            <a:gdLst>
              <a:gd name="connisteX0" fmla="*/ 0 w 2438400"/>
              <a:gd name="connsiteY0" fmla="*/ 203200 h 2209800"/>
              <a:gd name="connisteX1" fmla="*/ 203200 w 2438400"/>
              <a:gd name="connsiteY1" fmla="*/ 0 h 2209800"/>
              <a:gd name="connisteX2" fmla="*/ 2235200 w 2438400"/>
              <a:gd name="connsiteY2" fmla="*/ 0 h 2209800"/>
              <a:gd name="connisteX3" fmla="*/ 2438400 w 2438400"/>
              <a:gd name="connsiteY3" fmla="*/ 203200 h 2209800"/>
              <a:gd name="connisteX4" fmla="*/ 2438400 w 2438400"/>
              <a:gd name="connsiteY4" fmla="*/ 2006600 h 2209800"/>
              <a:gd name="connisteX5" fmla="*/ 2235200 w 2438400"/>
              <a:gd name="connsiteY5" fmla="*/ 2209800 h 2209800"/>
              <a:gd name="connisteX6" fmla="*/ 203200 w 2438400"/>
              <a:gd name="connsiteY6" fmla="*/ 2209800 h 2209800"/>
              <a:gd name="connisteX7" fmla="*/ 0 w 2438400"/>
              <a:gd name="connsiteY7" fmla="*/ 2006600 h 2209800"/>
              <a:gd name="connisteX8" fmla="*/ 0 w 24384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4384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235200" y="0"/>
                </a:lnTo>
                <a:cubicBezTo>
                  <a:pt x="2347424" y="0"/>
                  <a:pt x="2438400" y="90976"/>
                  <a:pt x="2438400" y="203200"/>
                </a:cubicBezTo>
                <a:lnTo>
                  <a:pt x="2438400" y="2006600"/>
                </a:lnTo>
                <a:cubicBezTo>
                  <a:pt x="2438400" y="2118824"/>
                  <a:pt x="2347424" y="2209800"/>
                  <a:pt x="22352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0" name="文本占位符 29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3352800" y="4102100"/>
            <a:ext cx="2590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31" name="文本占位符 30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3352800" y="4660900"/>
            <a:ext cx="25908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2" name="内容占位符 31"/>
          <p:cNvSpPr>
            <a:spLocks noGrp="1"/>
          </p:cNvSpPr>
          <p:nvPr>
            <p:ph idx="16397" hasCustomPrompt="1"/>
            <p:custDataLst>
              <p:tags r:id="rId18"/>
            </p:custDataLst>
          </p:nvPr>
        </p:nvSpPr>
        <p:spPr>
          <a:xfrm>
            <a:off x="6248400" y="4038600"/>
            <a:ext cx="2438400" cy="2209800"/>
          </a:xfrm>
          <a:custGeom>
            <a:avLst/>
            <a:gdLst>
              <a:gd name="connisteX0" fmla="*/ 0 w 2438400"/>
              <a:gd name="connsiteY0" fmla="*/ 203200 h 2209800"/>
              <a:gd name="connisteX1" fmla="*/ 203200 w 2438400"/>
              <a:gd name="connsiteY1" fmla="*/ 0 h 2209800"/>
              <a:gd name="connisteX2" fmla="*/ 2235200 w 2438400"/>
              <a:gd name="connsiteY2" fmla="*/ 0 h 2209800"/>
              <a:gd name="connisteX3" fmla="*/ 2438400 w 2438400"/>
              <a:gd name="connsiteY3" fmla="*/ 203200 h 2209800"/>
              <a:gd name="connisteX4" fmla="*/ 2438400 w 2438400"/>
              <a:gd name="connsiteY4" fmla="*/ 2006600 h 2209800"/>
              <a:gd name="connisteX5" fmla="*/ 2235200 w 2438400"/>
              <a:gd name="connsiteY5" fmla="*/ 2209800 h 2209800"/>
              <a:gd name="connisteX6" fmla="*/ 203200 w 2438400"/>
              <a:gd name="connsiteY6" fmla="*/ 2209800 h 2209800"/>
              <a:gd name="connisteX7" fmla="*/ 0 w 2438400"/>
              <a:gd name="connsiteY7" fmla="*/ 2006600 h 2209800"/>
              <a:gd name="connisteX8" fmla="*/ 0 w 24384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4384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235200" y="0"/>
                </a:lnTo>
                <a:cubicBezTo>
                  <a:pt x="2347424" y="0"/>
                  <a:pt x="2438400" y="90976"/>
                  <a:pt x="2438400" y="203200"/>
                </a:cubicBezTo>
                <a:lnTo>
                  <a:pt x="2438400" y="2006600"/>
                </a:lnTo>
                <a:cubicBezTo>
                  <a:pt x="2438400" y="2118824"/>
                  <a:pt x="2347424" y="2209800"/>
                  <a:pt x="22352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3" name="文本占位符 32"/>
          <p:cNvSpPr>
            <a:spLocks noGrp="1"/>
          </p:cNvSpPr>
          <p:nvPr>
            <p:ph type="body" idx="16392" hasCustomPrompt="1"/>
            <p:custDataLst>
              <p:tags r:id="rId19"/>
            </p:custDataLst>
          </p:nvPr>
        </p:nvSpPr>
        <p:spPr>
          <a:xfrm>
            <a:off x="8991600" y="4102100"/>
            <a:ext cx="2590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34" name="文本占位符 33"/>
          <p:cNvSpPr>
            <a:spLocks noGrp="1"/>
          </p:cNvSpPr>
          <p:nvPr>
            <p:ph type="body" idx="16393" hasCustomPrompt="1"/>
            <p:custDataLst>
              <p:tags r:id="rId20"/>
            </p:custDataLst>
          </p:nvPr>
        </p:nvSpPr>
        <p:spPr>
          <a:xfrm>
            <a:off x="8991600" y="4660900"/>
            <a:ext cx="25908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3_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3" name="内容占位符 22"/>
          <p:cNvSpPr>
            <a:spLocks noGrp="1"/>
          </p:cNvSpPr>
          <p:nvPr>
            <p:ph idx="16394" hasCustomPrompt="1"/>
            <p:custDataLst>
              <p:tags r:id="rId8"/>
            </p:custDataLst>
          </p:nvPr>
        </p:nvSpPr>
        <p:spPr>
          <a:xfrm>
            <a:off x="609600" y="1524000"/>
            <a:ext cx="10972800" cy="1879600"/>
          </a:xfrm>
          <a:custGeom>
            <a:avLst/>
            <a:gdLst>
              <a:gd name="connisteX0" fmla="*/ 0 w 10972800"/>
              <a:gd name="connsiteY0" fmla="*/ 203200 h 1879600"/>
              <a:gd name="connisteX1" fmla="*/ 203200 w 10972800"/>
              <a:gd name="connsiteY1" fmla="*/ 0 h 1879600"/>
              <a:gd name="connisteX2" fmla="*/ 10769600 w 10972800"/>
              <a:gd name="connsiteY2" fmla="*/ 0 h 1879600"/>
              <a:gd name="connisteX3" fmla="*/ 10972800 w 10972800"/>
              <a:gd name="connsiteY3" fmla="*/ 203200 h 1879600"/>
              <a:gd name="connisteX4" fmla="*/ 10972800 w 10972800"/>
              <a:gd name="connsiteY4" fmla="*/ 1676400 h 1879600"/>
              <a:gd name="connisteX5" fmla="*/ 10769600 w 10972800"/>
              <a:gd name="connsiteY5" fmla="*/ 1879600 h 1879600"/>
              <a:gd name="connisteX6" fmla="*/ 203200 w 10972800"/>
              <a:gd name="connsiteY6" fmla="*/ 1879600 h 1879600"/>
              <a:gd name="connisteX7" fmla="*/ 0 w 10972800"/>
              <a:gd name="connsiteY7" fmla="*/ 1676400 h 1879600"/>
              <a:gd name="connisteX8" fmla="*/ 0 w 10972800"/>
              <a:gd name="connsiteY8" fmla="*/ 203200 h 1879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1879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676400"/>
                </a:lnTo>
                <a:cubicBezTo>
                  <a:pt x="10972800" y="1788624"/>
                  <a:pt x="10881824" y="1879600"/>
                  <a:pt x="10769600" y="1879600"/>
                </a:cubicBezTo>
                <a:lnTo>
                  <a:pt x="203200" y="1879600"/>
                </a:lnTo>
                <a:cubicBezTo>
                  <a:pt x="90976" y="1879600"/>
                  <a:pt x="0" y="1788624"/>
                  <a:pt x="0" y="1676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2" name="标题 21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609600" y="38608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609600" y="4419600"/>
            <a:ext cx="22860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3505200" y="38608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3505200" y="4419600"/>
            <a:ext cx="22860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6400800" y="38608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9" name="文本占位符 28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6400800" y="4419600"/>
            <a:ext cx="22860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0" name="文本占位符 29"/>
          <p:cNvSpPr>
            <a:spLocks noGrp="1"/>
          </p:cNvSpPr>
          <p:nvPr>
            <p:ph type="body" idx="16392" hasCustomPrompt="1"/>
            <p:custDataLst>
              <p:tags r:id="rId16"/>
            </p:custDataLst>
          </p:nvPr>
        </p:nvSpPr>
        <p:spPr>
          <a:xfrm>
            <a:off x="9296400" y="38608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31" name="文本占位符 30"/>
          <p:cNvSpPr>
            <a:spLocks noGrp="1"/>
          </p:cNvSpPr>
          <p:nvPr>
            <p:ph type="body" idx="16393" hasCustomPrompt="1"/>
            <p:custDataLst>
              <p:tags r:id="rId17"/>
            </p:custDataLst>
          </p:nvPr>
        </p:nvSpPr>
        <p:spPr>
          <a:xfrm>
            <a:off x="9296400" y="4419600"/>
            <a:ext cx="22860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1_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3" name="装饰  2"/>
          <p:cNvSpPr>
            <a:spLocks noGrp="1"/>
          </p:cNvSpPr>
          <p:nvPr>
            <p:ph type="body" idx="16394" hasCustomPrompt="1"/>
            <p:custDataLst>
              <p:tags r:id="rId8"/>
            </p:custDataLst>
          </p:nvPr>
        </p:nvSpPr>
        <p:spPr>
          <a:xfrm>
            <a:off x="6096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2" name="标题 21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4" name="图片占位符 23"/>
          <p:cNvSpPr>
            <a:spLocks noGrp="1"/>
          </p:cNvSpPr>
          <p:nvPr>
            <p:ph type="pic" idx="16395" hasCustomPrompt="1"/>
            <p:custDataLst>
              <p:tags r:id="rId10"/>
            </p:custDataLst>
          </p:nvPr>
        </p:nvSpPr>
        <p:spPr>
          <a:xfrm>
            <a:off x="914400" y="20193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2387600" y="1917700"/>
            <a:ext cx="3251200" cy="406400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2387600" y="2425700"/>
            <a:ext cx="32512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7" name="装饰  6"/>
          <p:cNvSpPr>
            <a:spLocks noGrp="1"/>
          </p:cNvSpPr>
          <p:nvPr>
            <p:ph type="body" idx="16396" hasCustomPrompt="1"/>
            <p:custDataLst>
              <p:tags r:id="rId13"/>
            </p:custDataLst>
          </p:nvPr>
        </p:nvSpPr>
        <p:spPr>
          <a:xfrm>
            <a:off x="62484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8" name="图片占位符 27"/>
          <p:cNvSpPr>
            <a:spLocks noGrp="1"/>
          </p:cNvSpPr>
          <p:nvPr>
            <p:ph type="pic" idx="16397" hasCustomPrompt="1"/>
            <p:custDataLst>
              <p:tags r:id="rId14"/>
            </p:custDataLst>
          </p:nvPr>
        </p:nvSpPr>
        <p:spPr>
          <a:xfrm>
            <a:off x="6553200" y="20193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9" name="文本占位符 28"/>
          <p:cNvSpPr>
            <a:spLocks noGrp="1"/>
          </p:cNvSpPr>
          <p:nvPr>
            <p:ph type="body" idx="16388" hasCustomPrompt="1"/>
            <p:custDataLst>
              <p:tags r:id="rId15"/>
            </p:custDataLst>
          </p:nvPr>
        </p:nvSpPr>
        <p:spPr>
          <a:xfrm>
            <a:off x="8026400" y="1917700"/>
            <a:ext cx="3251200" cy="406400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0" name="文本占位符 29"/>
          <p:cNvSpPr>
            <a:spLocks noGrp="1"/>
          </p:cNvSpPr>
          <p:nvPr>
            <p:ph type="body" idx="16389" hasCustomPrompt="1"/>
            <p:custDataLst>
              <p:tags r:id="rId16"/>
            </p:custDataLst>
          </p:nvPr>
        </p:nvSpPr>
        <p:spPr>
          <a:xfrm>
            <a:off x="8026400" y="2425700"/>
            <a:ext cx="32512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1" name="装饰  0"/>
          <p:cNvSpPr>
            <a:spLocks noGrp="1"/>
          </p:cNvSpPr>
          <p:nvPr>
            <p:ph type="body" idx="16398" hasCustomPrompt="1"/>
            <p:custDataLst>
              <p:tags r:id="rId17"/>
            </p:custDataLst>
          </p:nvPr>
        </p:nvSpPr>
        <p:spPr>
          <a:xfrm>
            <a:off x="6096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2" name="图片占位符 31"/>
          <p:cNvSpPr>
            <a:spLocks noGrp="1"/>
          </p:cNvSpPr>
          <p:nvPr>
            <p:ph type="pic" idx="16399" hasCustomPrompt="1"/>
            <p:custDataLst>
              <p:tags r:id="rId18"/>
            </p:custDataLst>
          </p:nvPr>
        </p:nvSpPr>
        <p:spPr>
          <a:xfrm>
            <a:off x="914400" y="45339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3" name="文本占位符 32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2387600" y="4432300"/>
            <a:ext cx="3251200" cy="406400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4" name="文本占位符 33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2387600" y="4940300"/>
            <a:ext cx="32512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5" name="装饰  4"/>
          <p:cNvSpPr>
            <a:spLocks noGrp="1"/>
          </p:cNvSpPr>
          <p:nvPr>
            <p:ph type="body" idx="16400" hasCustomPrompt="1"/>
            <p:custDataLst>
              <p:tags r:id="rId21"/>
            </p:custDataLst>
          </p:nvPr>
        </p:nvSpPr>
        <p:spPr>
          <a:xfrm>
            <a:off x="62484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6" name="图片占位符 35"/>
          <p:cNvSpPr>
            <a:spLocks noGrp="1"/>
          </p:cNvSpPr>
          <p:nvPr>
            <p:ph type="pic" idx="16401" hasCustomPrompt="1"/>
            <p:custDataLst>
              <p:tags r:id="rId22"/>
            </p:custDataLst>
          </p:nvPr>
        </p:nvSpPr>
        <p:spPr>
          <a:xfrm>
            <a:off x="6553200" y="45339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7" name="文本占位符 36"/>
          <p:cNvSpPr>
            <a:spLocks noGrp="1"/>
          </p:cNvSpPr>
          <p:nvPr>
            <p:ph type="body" idx="16392" hasCustomPrompt="1"/>
            <p:custDataLst>
              <p:tags r:id="rId23"/>
            </p:custDataLst>
          </p:nvPr>
        </p:nvSpPr>
        <p:spPr>
          <a:xfrm>
            <a:off x="8026400" y="4432300"/>
            <a:ext cx="3251200" cy="406400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8" name="文本占位符 37"/>
          <p:cNvSpPr>
            <a:spLocks noGrp="1"/>
          </p:cNvSpPr>
          <p:nvPr>
            <p:ph type="body" idx="16393" hasCustomPrompt="1"/>
            <p:custDataLst>
              <p:tags r:id="rId24"/>
            </p:custDataLst>
          </p:nvPr>
        </p:nvSpPr>
        <p:spPr>
          <a:xfrm>
            <a:off x="8026400" y="4940300"/>
            <a:ext cx="32512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3_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3" name="文本占位符 22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09600" y="1930400"/>
            <a:ext cx="251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2" name="标题 21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4" name="装饰  3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609600" y="2489200"/>
            <a:ext cx="2514600" cy="3352800"/>
          </a:xfrm>
          <a:custGeom>
            <a:avLst/>
            <a:gdLst>
              <a:gd name="connisteX0" fmla="*/ 0 w 2514600"/>
              <a:gd name="connsiteY0" fmla="*/ 203200 h 3352800"/>
              <a:gd name="connisteX1" fmla="*/ 203200 w 2514600"/>
              <a:gd name="connsiteY1" fmla="*/ 0 h 3352800"/>
              <a:gd name="connisteX2" fmla="*/ 2311400 w 2514600"/>
              <a:gd name="connsiteY2" fmla="*/ 0 h 3352800"/>
              <a:gd name="connisteX3" fmla="*/ 2514600 w 2514600"/>
              <a:gd name="connsiteY3" fmla="*/ 203200 h 3352800"/>
              <a:gd name="connisteX4" fmla="*/ 2514600 w 2514600"/>
              <a:gd name="connsiteY4" fmla="*/ 3149600 h 3352800"/>
              <a:gd name="connisteX5" fmla="*/ 2311400 w 2514600"/>
              <a:gd name="connsiteY5" fmla="*/ 3352800 h 3352800"/>
              <a:gd name="connisteX6" fmla="*/ 203200 w 2514600"/>
              <a:gd name="connsiteY6" fmla="*/ 3352800 h 3352800"/>
              <a:gd name="connisteX7" fmla="*/ 0 w 2514600"/>
              <a:gd name="connsiteY7" fmla="*/ 3149600 h 3352800"/>
              <a:gd name="connisteX8" fmla="*/ 0 w 2514600"/>
              <a:gd name="connsiteY8" fmla="*/ 203200 h 335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335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3149600"/>
                </a:lnTo>
                <a:cubicBezTo>
                  <a:pt x="2514600" y="3261824"/>
                  <a:pt x="2423624" y="3352800"/>
                  <a:pt x="2311400" y="3352800"/>
                </a:cubicBezTo>
                <a:lnTo>
                  <a:pt x="203200" y="3352800"/>
                </a:lnTo>
                <a:cubicBezTo>
                  <a:pt x="90976" y="3352800"/>
                  <a:pt x="0" y="3261824"/>
                  <a:pt x="0" y="3149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914400" y="3251200"/>
            <a:ext cx="19050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3429000" y="1930400"/>
            <a:ext cx="251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7" name="装饰  6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3429000" y="2489200"/>
            <a:ext cx="2514600" cy="3352800"/>
          </a:xfrm>
          <a:custGeom>
            <a:avLst/>
            <a:gdLst>
              <a:gd name="connisteX0" fmla="*/ 0 w 2514600"/>
              <a:gd name="connsiteY0" fmla="*/ 203200 h 3352800"/>
              <a:gd name="connisteX1" fmla="*/ 203200 w 2514600"/>
              <a:gd name="connsiteY1" fmla="*/ 0 h 3352800"/>
              <a:gd name="connisteX2" fmla="*/ 2311400 w 2514600"/>
              <a:gd name="connsiteY2" fmla="*/ 0 h 3352800"/>
              <a:gd name="connisteX3" fmla="*/ 2514600 w 2514600"/>
              <a:gd name="connsiteY3" fmla="*/ 203200 h 3352800"/>
              <a:gd name="connisteX4" fmla="*/ 2514600 w 2514600"/>
              <a:gd name="connsiteY4" fmla="*/ 3149600 h 3352800"/>
              <a:gd name="connisteX5" fmla="*/ 2311400 w 2514600"/>
              <a:gd name="connsiteY5" fmla="*/ 3352800 h 3352800"/>
              <a:gd name="connisteX6" fmla="*/ 203200 w 2514600"/>
              <a:gd name="connsiteY6" fmla="*/ 3352800 h 3352800"/>
              <a:gd name="connisteX7" fmla="*/ 0 w 2514600"/>
              <a:gd name="connsiteY7" fmla="*/ 3149600 h 3352800"/>
              <a:gd name="connisteX8" fmla="*/ 0 w 2514600"/>
              <a:gd name="connsiteY8" fmla="*/ 203200 h 335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335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3149600"/>
                </a:lnTo>
                <a:cubicBezTo>
                  <a:pt x="2514600" y="3261824"/>
                  <a:pt x="2423624" y="3352800"/>
                  <a:pt x="2311400" y="3352800"/>
                </a:cubicBezTo>
                <a:lnTo>
                  <a:pt x="203200" y="3352800"/>
                </a:lnTo>
                <a:cubicBezTo>
                  <a:pt x="90976" y="3352800"/>
                  <a:pt x="0" y="3261824"/>
                  <a:pt x="0" y="3149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3733800" y="3251200"/>
            <a:ext cx="19050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9" name="文本占位符 28"/>
          <p:cNvSpPr>
            <a:spLocks noGrp="1"/>
          </p:cNvSpPr>
          <p:nvPr>
            <p:ph type="body" idx="16390" hasCustomPrompt="1"/>
            <p:custDataLst>
              <p:tags r:id="rId15"/>
            </p:custDataLst>
          </p:nvPr>
        </p:nvSpPr>
        <p:spPr>
          <a:xfrm>
            <a:off x="6248400" y="1930400"/>
            <a:ext cx="251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30" name="装饰  9"/>
          <p:cNvSpPr>
            <a:spLocks noGrp="1"/>
          </p:cNvSpPr>
          <p:nvPr>
            <p:ph type="body" idx="16396" hasCustomPrompt="1"/>
            <p:custDataLst>
              <p:tags r:id="rId16"/>
            </p:custDataLst>
          </p:nvPr>
        </p:nvSpPr>
        <p:spPr>
          <a:xfrm>
            <a:off x="6248400" y="2489200"/>
            <a:ext cx="2514600" cy="3352800"/>
          </a:xfrm>
          <a:custGeom>
            <a:avLst/>
            <a:gdLst>
              <a:gd name="connisteX0" fmla="*/ 0 w 2514600"/>
              <a:gd name="connsiteY0" fmla="*/ 203200 h 3352800"/>
              <a:gd name="connisteX1" fmla="*/ 203200 w 2514600"/>
              <a:gd name="connsiteY1" fmla="*/ 0 h 3352800"/>
              <a:gd name="connisteX2" fmla="*/ 2311400 w 2514600"/>
              <a:gd name="connsiteY2" fmla="*/ 0 h 3352800"/>
              <a:gd name="connisteX3" fmla="*/ 2514600 w 2514600"/>
              <a:gd name="connsiteY3" fmla="*/ 203200 h 3352800"/>
              <a:gd name="connisteX4" fmla="*/ 2514600 w 2514600"/>
              <a:gd name="connsiteY4" fmla="*/ 3149600 h 3352800"/>
              <a:gd name="connisteX5" fmla="*/ 2311400 w 2514600"/>
              <a:gd name="connsiteY5" fmla="*/ 3352800 h 3352800"/>
              <a:gd name="connisteX6" fmla="*/ 203200 w 2514600"/>
              <a:gd name="connsiteY6" fmla="*/ 3352800 h 3352800"/>
              <a:gd name="connisteX7" fmla="*/ 0 w 2514600"/>
              <a:gd name="connsiteY7" fmla="*/ 3149600 h 3352800"/>
              <a:gd name="connisteX8" fmla="*/ 0 w 2514600"/>
              <a:gd name="connsiteY8" fmla="*/ 203200 h 335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335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3149600"/>
                </a:lnTo>
                <a:cubicBezTo>
                  <a:pt x="2514600" y="3261824"/>
                  <a:pt x="2423624" y="3352800"/>
                  <a:pt x="2311400" y="3352800"/>
                </a:cubicBezTo>
                <a:lnTo>
                  <a:pt x="203200" y="3352800"/>
                </a:lnTo>
                <a:cubicBezTo>
                  <a:pt x="90976" y="3352800"/>
                  <a:pt x="0" y="3261824"/>
                  <a:pt x="0" y="3149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1" name="文本占位符 30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6553200" y="3251200"/>
            <a:ext cx="19050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2" name="文本占位符 31"/>
          <p:cNvSpPr>
            <a:spLocks noGrp="1"/>
          </p:cNvSpPr>
          <p:nvPr>
            <p:ph type="body" idx="16392" hasCustomPrompt="1"/>
            <p:custDataLst>
              <p:tags r:id="rId18"/>
            </p:custDataLst>
          </p:nvPr>
        </p:nvSpPr>
        <p:spPr>
          <a:xfrm>
            <a:off x="9067800" y="1930400"/>
            <a:ext cx="251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33" name="装饰  2"/>
          <p:cNvSpPr>
            <a:spLocks noGrp="1"/>
          </p:cNvSpPr>
          <p:nvPr>
            <p:ph type="body" idx="16397" hasCustomPrompt="1"/>
            <p:custDataLst>
              <p:tags r:id="rId19"/>
            </p:custDataLst>
          </p:nvPr>
        </p:nvSpPr>
        <p:spPr>
          <a:xfrm>
            <a:off x="9067800" y="2489200"/>
            <a:ext cx="2514600" cy="3352800"/>
          </a:xfrm>
          <a:custGeom>
            <a:avLst/>
            <a:gdLst>
              <a:gd name="connisteX0" fmla="*/ 0 w 2514600"/>
              <a:gd name="connsiteY0" fmla="*/ 203200 h 3352800"/>
              <a:gd name="connisteX1" fmla="*/ 203200 w 2514600"/>
              <a:gd name="connsiteY1" fmla="*/ 0 h 3352800"/>
              <a:gd name="connisteX2" fmla="*/ 2311400 w 2514600"/>
              <a:gd name="connsiteY2" fmla="*/ 0 h 3352800"/>
              <a:gd name="connisteX3" fmla="*/ 2514600 w 2514600"/>
              <a:gd name="connsiteY3" fmla="*/ 203200 h 3352800"/>
              <a:gd name="connisteX4" fmla="*/ 2514600 w 2514600"/>
              <a:gd name="connsiteY4" fmla="*/ 3149600 h 3352800"/>
              <a:gd name="connisteX5" fmla="*/ 2311400 w 2514600"/>
              <a:gd name="connsiteY5" fmla="*/ 3352800 h 3352800"/>
              <a:gd name="connisteX6" fmla="*/ 203200 w 2514600"/>
              <a:gd name="connsiteY6" fmla="*/ 3352800 h 3352800"/>
              <a:gd name="connisteX7" fmla="*/ 0 w 2514600"/>
              <a:gd name="connsiteY7" fmla="*/ 3149600 h 3352800"/>
              <a:gd name="connisteX8" fmla="*/ 0 w 2514600"/>
              <a:gd name="connsiteY8" fmla="*/ 203200 h 335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335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3149600"/>
                </a:lnTo>
                <a:cubicBezTo>
                  <a:pt x="2514600" y="3261824"/>
                  <a:pt x="2423624" y="3352800"/>
                  <a:pt x="2311400" y="3352800"/>
                </a:cubicBezTo>
                <a:lnTo>
                  <a:pt x="203200" y="3352800"/>
                </a:lnTo>
                <a:cubicBezTo>
                  <a:pt x="90976" y="3352800"/>
                  <a:pt x="0" y="3261824"/>
                  <a:pt x="0" y="3149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4" name="文本占位符 33"/>
          <p:cNvSpPr>
            <a:spLocks noGrp="1"/>
          </p:cNvSpPr>
          <p:nvPr>
            <p:ph type="body" idx="16393" hasCustomPrompt="1"/>
            <p:custDataLst>
              <p:tags r:id="rId20"/>
            </p:custDataLst>
          </p:nvPr>
        </p:nvSpPr>
        <p:spPr>
          <a:xfrm>
            <a:off x="9372600" y="3251200"/>
            <a:ext cx="19050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7_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3" name="装饰  2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609600" y="19812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2" name="标题 21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781050" y="2184400"/>
            <a:ext cx="419100" cy="355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28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1574800" y="1828800"/>
            <a:ext cx="10007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1574800" y="2286000"/>
            <a:ext cx="100076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7" name="装饰  6"/>
          <p:cNvSpPr>
            <a:spLocks noGrp="1"/>
          </p:cNvSpPr>
          <p:nvPr>
            <p:ph type="body" idx="16396" hasCustomPrompt="1"/>
            <p:custDataLst>
              <p:tags r:id="rId13"/>
            </p:custDataLst>
          </p:nvPr>
        </p:nvSpPr>
        <p:spPr>
          <a:xfrm>
            <a:off x="609600" y="36576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781050" y="3860800"/>
            <a:ext cx="419100" cy="355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28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29" name="文本占位符 28"/>
          <p:cNvSpPr>
            <a:spLocks noGrp="1"/>
          </p:cNvSpPr>
          <p:nvPr>
            <p:ph type="body" idx="16389" hasCustomPrompt="1"/>
            <p:custDataLst>
              <p:tags r:id="rId15"/>
            </p:custDataLst>
          </p:nvPr>
        </p:nvSpPr>
        <p:spPr>
          <a:xfrm>
            <a:off x="1574800" y="3505200"/>
            <a:ext cx="10007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0" name="文本占位符 29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1574800" y="3962400"/>
            <a:ext cx="100076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1" name="装饰  0"/>
          <p:cNvSpPr>
            <a:spLocks noGrp="1"/>
          </p:cNvSpPr>
          <p:nvPr>
            <p:ph type="body" idx="16397" hasCustomPrompt="1"/>
            <p:custDataLst>
              <p:tags r:id="rId17"/>
            </p:custDataLst>
          </p:nvPr>
        </p:nvSpPr>
        <p:spPr>
          <a:xfrm>
            <a:off x="609600" y="53340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2" name="文本占位符 31"/>
          <p:cNvSpPr>
            <a:spLocks noGrp="1"/>
          </p:cNvSpPr>
          <p:nvPr>
            <p:ph type="body" idx="16394" hasCustomPrompt="1"/>
            <p:custDataLst>
              <p:tags r:id="rId18"/>
            </p:custDataLst>
          </p:nvPr>
        </p:nvSpPr>
        <p:spPr>
          <a:xfrm>
            <a:off x="781050" y="5537200"/>
            <a:ext cx="419100" cy="355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28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33" name="文本占位符 32"/>
          <p:cNvSpPr>
            <a:spLocks noGrp="1"/>
          </p:cNvSpPr>
          <p:nvPr>
            <p:ph type="body" idx="16392" hasCustomPrompt="1"/>
            <p:custDataLst>
              <p:tags r:id="rId19"/>
            </p:custDataLst>
          </p:nvPr>
        </p:nvSpPr>
        <p:spPr>
          <a:xfrm>
            <a:off x="1574800" y="5181600"/>
            <a:ext cx="10007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4" name="文本占位符 33"/>
          <p:cNvSpPr>
            <a:spLocks noGrp="1"/>
          </p:cNvSpPr>
          <p:nvPr>
            <p:ph type="body" idx="16393" hasCustomPrompt="1"/>
            <p:custDataLst>
              <p:tags r:id="rId20"/>
            </p:custDataLst>
          </p:nvPr>
        </p:nvSpPr>
        <p:spPr>
          <a:xfrm>
            <a:off x="1574800" y="5638800"/>
            <a:ext cx="100076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9_3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3" name="装饰  2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6096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2" name="标题 21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4" name="图片占位符 23"/>
          <p:cNvSpPr>
            <a:spLocks noGrp="1"/>
          </p:cNvSpPr>
          <p:nvPr>
            <p:ph type="pic" idx="16394" hasCustomPrompt="1"/>
            <p:custDataLst>
              <p:tags r:id="rId10"/>
            </p:custDataLst>
          </p:nvPr>
        </p:nvSpPr>
        <p:spPr>
          <a:xfrm>
            <a:off x="914400" y="21717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2082800" y="19177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2082800" y="2425700"/>
            <a:ext cx="3556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7" name="装饰  6"/>
          <p:cNvSpPr>
            <a:spLocks noGrp="1"/>
          </p:cNvSpPr>
          <p:nvPr>
            <p:ph type="body" idx="16397" hasCustomPrompt="1"/>
            <p:custDataLst>
              <p:tags r:id="rId13"/>
            </p:custDataLst>
          </p:nvPr>
        </p:nvSpPr>
        <p:spPr>
          <a:xfrm>
            <a:off x="62484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8" name="图片占位符 27"/>
          <p:cNvSpPr>
            <a:spLocks noGrp="1"/>
          </p:cNvSpPr>
          <p:nvPr>
            <p:ph type="pic" idx="16396" hasCustomPrompt="1"/>
            <p:custDataLst>
              <p:tags r:id="rId14"/>
            </p:custDataLst>
          </p:nvPr>
        </p:nvSpPr>
        <p:spPr>
          <a:xfrm>
            <a:off x="6553200" y="21717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9" name="文本占位符 28"/>
          <p:cNvSpPr>
            <a:spLocks noGrp="1"/>
          </p:cNvSpPr>
          <p:nvPr>
            <p:ph type="body" idx="16388" hasCustomPrompt="1"/>
            <p:custDataLst>
              <p:tags r:id="rId15"/>
            </p:custDataLst>
          </p:nvPr>
        </p:nvSpPr>
        <p:spPr>
          <a:xfrm>
            <a:off x="7721600" y="19177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0" name="文本占位符 29"/>
          <p:cNvSpPr>
            <a:spLocks noGrp="1"/>
          </p:cNvSpPr>
          <p:nvPr>
            <p:ph type="body" idx="16389" hasCustomPrompt="1"/>
            <p:custDataLst>
              <p:tags r:id="rId16"/>
            </p:custDataLst>
          </p:nvPr>
        </p:nvSpPr>
        <p:spPr>
          <a:xfrm>
            <a:off x="7721600" y="2425700"/>
            <a:ext cx="3556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1" name="装饰  0"/>
          <p:cNvSpPr>
            <a:spLocks noGrp="1"/>
          </p:cNvSpPr>
          <p:nvPr>
            <p:ph type="body" idx="16399" hasCustomPrompt="1"/>
            <p:custDataLst>
              <p:tags r:id="rId17"/>
            </p:custDataLst>
          </p:nvPr>
        </p:nvSpPr>
        <p:spPr>
          <a:xfrm>
            <a:off x="6096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2" name="图片占位符 31"/>
          <p:cNvSpPr>
            <a:spLocks noGrp="1"/>
          </p:cNvSpPr>
          <p:nvPr>
            <p:ph type="pic" idx="16398" hasCustomPrompt="1"/>
            <p:custDataLst>
              <p:tags r:id="rId18"/>
            </p:custDataLst>
          </p:nvPr>
        </p:nvSpPr>
        <p:spPr>
          <a:xfrm>
            <a:off x="914400" y="46863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3" name="文本占位符 32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2082800" y="44323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4" name="文本占位符 33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2082800" y="4940300"/>
            <a:ext cx="3556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5" name="装饰  4"/>
          <p:cNvSpPr>
            <a:spLocks noGrp="1"/>
          </p:cNvSpPr>
          <p:nvPr>
            <p:ph type="body" idx="16401" hasCustomPrompt="1"/>
            <p:custDataLst>
              <p:tags r:id="rId21"/>
            </p:custDataLst>
          </p:nvPr>
        </p:nvSpPr>
        <p:spPr>
          <a:xfrm>
            <a:off x="62484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6" name="图片占位符 35"/>
          <p:cNvSpPr>
            <a:spLocks noGrp="1"/>
          </p:cNvSpPr>
          <p:nvPr>
            <p:ph type="pic" idx="16400" hasCustomPrompt="1"/>
            <p:custDataLst>
              <p:tags r:id="rId22"/>
            </p:custDataLst>
          </p:nvPr>
        </p:nvSpPr>
        <p:spPr>
          <a:xfrm>
            <a:off x="6553200" y="46863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7" name="文本占位符 36"/>
          <p:cNvSpPr>
            <a:spLocks noGrp="1"/>
          </p:cNvSpPr>
          <p:nvPr>
            <p:ph type="body" idx="16392" hasCustomPrompt="1"/>
            <p:custDataLst>
              <p:tags r:id="rId23"/>
            </p:custDataLst>
          </p:nvPr>
        </p:nvSpPr>
        <p:spPr>
          <a:xfrm>
            <a:off x="7721600" y="44323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8" name="文本占位符 37"/>
          <p:cNvSpPr>
            <a:spLocks noGrp="1"/>
          </p:cNvSpPr>
          <p:nvPr>
            <p:ph type="body" idx="16393" hasCustomPrompt="1"/>
            <p:custDataLst>
              <p:tags r:id="rId24"/>
            </p:custDataLst>
          </p:nvPr>
        </p:nvSpPr>
        <p:spPr>
          <a:xfrm>
            <a:off x="7721600" y="4940300"/>
            <a:ext cx="3556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2_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3" name="装饰  2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6096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2" name="标题 21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4" name="装饰  3"/>
          <p:cNvSpPr>
            <a:spLocks noGrp="1"/>
          </p:cNvSpPr>
          <p:nvPr>
            <p:ph type="body" idx="16396" hasCustomPrompt="1"/>
            <p:custDataLst>
              <p:tags r:id="rId10"/>
            </p:custDataLst>
          </p:nvPr>
        </p:nvSpPr>
        <p:spPr>
          <a:xfrm>
            <a:off x="914400" y="17653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5" name="图片占位符 24"/>
          <p:cNvSpPr>
            <a:spLocks noGrp="1"/>
          </p:cNvSpPr>
          <p:nvPr>
            <p:ph type="pic" idx="16394" hasCustomPrompt="1"/>
            <p:custDataLst>
              <p:tags r:id="rId11"/>
            </p:custDataLst>
          </p:nvPr>
        </p:nvSpPr>
        <p:spPr>
          <a:xfrm>
            <a:off x="1127760" y="1978660"/>
            <a:ext cx="487680" cy="48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6" name="文本占位符 25"/>
          <p:cNvSpPr>
            <a:spLocks noGrp="1"/>
          </p:cNvSpPr>
          <p:nvPr>
            <p:ph type="body" idx="16386" hasCustomPrompt="1"/>
            <p:custDataLst>
              <p:tags r:id="rId12"/>
            </p:custDataLst>
          </p:nvPr>
        </p:nvSpPr>
        <p:spPr>
          <a:xfrm>
            <a:off x="2082800" y="17653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87" hasCustomPrompt="1"/>
            <p:custDataLst>
              <p:tags r:id="rId13"/>
            </p:custDataLst>
          </p:nvPr>
        </p:nvSpPr>
        <p:spPr>
          <a:xfrm>
            <a:off x="2082800" y="2273300"/>
            <a:ext cx="35560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8" name="装饰  7"/>
          <p:cNvSpPr>
            <a:spLocks noGrp="1"/>
          </p:cNvSpPr>
          <p:nvPr>
            <p:ph type="body" idx="16398" hasCustomPrompt="1"/>
            <p:custDataLst>
              <p:tags r:id="rId14"/>
            </p:custDataLst>
          </p:nvPr>
        </p:nvSpPr>
        <p:spPr>
          <a:xfrm>
            <a:off x="62484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9" name="装饰  8"/>
          <p:cNvSpPr>
            <a:spLocks noGrp="1"/>
          </p:cNvSpPr>
          <p:nvPr>
            <p:ph type="body" idx="16399" hasCustomPrompt="1"/>
            <p:custDataLst>
              <p:tags r:id="rId15"/>
            </p:custDataLst>
          </p:nvPr>
        </p:nvSpPr>
        <p:spPr>
          <a:xfrm>
            <a:off x="6553200" y="17653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rgbClr val="FFFFFF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0" name="图片占位符 29"/>
          <p:cNvSpPr>
            <a:spLocks noGrp="1"/>
          </p:cNvSpPr>
          <p:nvPr>
            <p:ph type="pic" idx="16397" hasCustomPrompt="1"/>
            <p:custDataLst>
              <p:tags r:id="rId16"/>
            </p:custDataLst>
          </p:nvPr>
        </p:nvSpPr>
        <p:spPr>
          <a:xfrm>
            <a:off x="6766560" y="1978660"/>
            <a:ext cx="487680" cy="48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1" name="文本占位符 30"/>
          <p:cNvSpPr>
            <a:spLocks noGrp="1"/>
          </p:cNvSpPr>
          <p:nvPr>
            <p:ph type="body" idx="16388" hasCustomPrompt="1"/>
            <p:custDataLst>
              <p:tags r:id="rId17"/>
            </p:custDataLst>
          </p:nvPr>
        </p:nvSpPr>
        <p:spPr>
          <a:xfrm>
            <a:off x="7721600" y="17653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2" name="文本占位符 31"/>
          <p:cNvSpPr>
            <a:spLocks noGrp="1"/>
          </p:cNvSpPr>
          <p:nvPr>
            <p:ph type="body" idx="16389" hasCustomPrompt="1"/>
            <p:custDataLst>
              <p:tags r:id="rId18"/>
            </p:custDataLst>
          </p:nvPr>
        </p:nvSpPr>
        <p:spPr>
          <a:xfrm>
            <a:off x="7721600" y="2273300"/>
            <a:ext cx="35560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3" name="装饰  2"/>
          <p:cNvSpPr>
            <a:spLocks noGrp="1"/>
          </p:cNvSpPr>
          <p:nvPr>
            <p:ph type="body" idx="16401" hasCustomPrompt="1"/>
            <p:custDataLst>
              <p:tags r:id="rId19"/>
            </p:custDataLst>
          </p:nvPr>
        </p:nvSpPr>
        <p:spPr>
          <a:xfrm>
            <a:off x="6096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4" name="装饰  3"/>
          <p:cNvSpPr>
            <a:spLocks noGrp="1"/>
          </p:cNvSpPr>
          <p:nvPr>
            <p:ph type="body" idx="16402" hasCustomPrompt="1"/>
            <p:custDataLst>
              <p:tags r:id="rId20"/>
            </p:custDataLst>
          </p:nvPr>
        </p:nvSpPr>
        <p:spPr>
          <a:xfrm>
            <a:off x="914400" y="42799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rgbClr val="FFFFFF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5" name="图片占位符 34"/>
          <p:cNvSpPr>
            <a:spLocks noGrp="1"/>
          </p:cNvSpPr>
          <p:nvPr>
            <p:ph type="pic" idx="16400" hasCustomPrompt="1"/>
            <p:custDataLst>
              <p:tags r:id="rId21"/>
            </p:custDataLst>
          </p:nvPr>
        </p:nvSpPr>
        <p:spPr>
          <a:xfrm>
            <a:off x="1127760" y="4493260"/>
            <a:ext cx="487680" cy="48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6" name="文本占位符 35"/>
          <p:cNvSpPr>
            <a:spLocks noGrp="1"/>
          </p:cNvSpPr>
          <p:nvPr>
            <p:ph type="body" idx="16390" hasCustomPrompt="1"/>
            <p:custDataLst>
              <p:tags r:id="rId22"/>
            </p:custDataLst>
          </p:nvPr>
        </p:nvSpPr>
        <p:spPr>
          <a:xfrm>
            <a:off x="2082800" y="42799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7" name="文本占位符 36"/>
          <p:cNvSpPr>
            <a:spLocks noGrp="1"/>
          </p:cNvSpPr>
          <p:nvPr>
            <p:ph type="body" idx="16391" hasCustomPrompt="1"/>
            <p:custDataLst>
              <p:tags r:id="rId23"/>
            </p:custDataLst>
          </p:nvPr>
        </p:nvSpPr>
        <p:spPr>
          <a:xfrm>
            <a:off x="2082800" y="4787900"/>
            <a:ext cx="35560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8" name="装饰  7"/>
          <p:cNvSpPr>
            <a:spLocks noGrp="1"/>
          </p:cNvSpPr>
          <p:nvPr>
            <p:ph type="body" idx="16404" hasCustomPrompt="1"/>
            <p:custDataLst>
              <p:tags r:id="rId24"/>
            </p:custDataLst>
          </p:nvPr>
        </p:nvSpPr>
        <p:spPr>
          <a:xfrm>
            <a:off x="62484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9" name="装饰  8"/>
          <p:cNvSpPr>
            <a:spLocks noGrp="1"/>
          </p:cNvSpPr>
          <p:nvPr>
            <p:ph type="body" idx="16405" hasCustomPrompt="1"/>
            <p:custDataLst>
              <p:tags r:id="rId25"/>
            </p:custDataLst>
          </p:nvPr>
        </p:nvSpPr>
        <p:spPr>
          <a:xfrm>
            <a:off x="6553200" y="42799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40" name="图片占位符 39"/>
          <p:cNvSpPr>
            <a:spLocks noGrp="1"/>
          </p:cNvSpPr>
          <p:nvPr>
            <p:ph type="pic" idx="16403" hasCustomPrompt="1"/>
            <p:custDataLst>
              <p:tags r:id="rId26"/>
            </p:custDataLst>
          </p:nvPr>
        </p:nvSpPr>
        <p:spPr>
          <a:xfrm>
            <a:off x="6766560" y="4493260"/>
            <a:ext cx="487680" cy="48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41" name="文本占位符 40"/>
          <p:cNvSpPr>
            <a:spLocks noGrp="1"/>
          </p:cNvSpPr>
          <p:nvPr>
            <p:ph type="body" idx="16392" hasCustomPrompt="1"/>
            <p:custDataLst>
              <p:tags r:id="rId27"/>
            </p:custDataLst>
          </p:nvPr>
        </p:nvSpPr>
        <p:spPr>
          <a:xfrm>
            <a:off x="7721600" y="42799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42" name="文本占位符 41"/>
          <p:cNvSpPr>
            <a:spLocks noGrp="1"/>
          </p:cNvSpPr>
          <p:nvPr>
            <p:ph type="body" idx="16393" hasCustomPrompt="1"/>
            <p:custDataLst>
              <p:tags r:id="rId28"/>
            </p:custDataLst>
          </p:nvPr>
        </p:nvSpPr>
        <p:spPr>
          <a:xfrm>
            <a:off x="7721600" y="4787900"/>
            <a:ext cx="35560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6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3" name="装饰  2"/>
          <p:cNvSpPr>
            <a:spLocks noGrp="1"/>
          </p:cNvSpPr>
          <p:nvPr>
            <p:ph type="body" idx="16392" hasCustomPrompt="1"/>
            <p:custDataLst>
              <p:tags r:id="rId8"/>
            </p:custDataLst>
          </p:nvPr>
        </p:nvSpPr>
        <p:spPr>
          <a:xfrm>
            <a:off x="6096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2" name="标题 21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4" name="图片占位符 23"/>
          <p:cNvSpPr>
            <a:spLocks noGrp="1"/>
          </p:cNvSpPr>
          <p:nvPr>
            <p:ph type="pic" idx="16393" hasCustomPrompt="1"/>
            <p:custDataLst>
              <p:tags r:id="rId10"/>
            </p:custDataLst>
          </p:nvPr>
        </p:nvSpPr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914400" y="3759200"/>
            <a:ext cx="2844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914400" y="4216400"/>
            <a:ext cx="28448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7" name="装饰  6"/>
          <p:cNvSpPr>
            <a:spLocks noGrp="1"/>
          </p:cNvSpPr>
          <p:nvPr>
            <p:ph type="body" idx="16394" hasCustomPrompt="1"/>
            <p:custDataLst>
              <p:tags r:id="rId13"/>
            </p:custDataLst>
          </p:nvPr>
        </p:nvSpPr>
        <p:spPr>
          <a:xfrm>
            <a:off x="4368800" y="1524000"/>
            <a:ext cx="3454400" cy="2692400"/>
          </a:xfrm>
          <a:custGeom>
            <a:avLst/>
            <a:gdLst>
              <a:gd name="connisteX0" fmla="*/ 0 w 3454400"/>
              <a:gd name="connsiteY0" fmla="*/ 203200 h 2692400"/>
              <a:gd name="connisteX1" fmla="*/ 203200 w 3454400"/>
              <a:gd name="connsiteY1" fmla="*/ 0 h 2692400"/>
              <a:gd name="connisteX2" fmla="*/ 3251200 w 3454400"/>
              <a:gd name="connsiteY2" fmla="*/ 0 h 2692400"/>
              <a:gd name="connisteX3" fmla="*/ 3454400 w 3454400"/>
              <a:gd name="connsiteY3" fmla="*/ 203200 h 2692400"/>
              <a:gd name="connisteX4" fmla="*/ 3454400 w 3454400"/>
              <a:gd name="connsiteY4" fmla="*/ 2692400 h 2692400"/>
              <a:gd name="connisteX5" fmla="*/ 0 w 3454400"/>
              <a:gd name="connsiteY5" fmla="*/ 2692400 h 2692400"/>
              <a:gd name="connisteX6" fmla="*/ 0 w 3454400"/>
              <a:gd name="connsiteY6" fmla="*/ 20320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692400"/>
                </a:lnTo>
                <a:lnTo>
                  <a:pt x="0" y="2692400"/>
                </a:ln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8" name="图片占位符 27"/>
          <p:cNvSpPr>
            <a:spLocks noGrp="1"/>
          </p:cNvSpPr>
          <p:nvPr>
            <p:ph type="pic" idx="16395" hasCustomPrompt="1"/>
            <p:custDataLst>
              <p:tags r:id="rId14"/>
            </p:custDataLst>
          </p:nvPr>
        </p:nvSpPr>
        <p:spPr>
          <a:xfrm>
            <a:off x="4368800" y="4216400"/>
            <a:ext cx="3454400" cy="2032000"/>
          </a:xfrm>
          <a:custGeom>
            <a:avLst/>
            <a:gdLst>
              <a:gd name="connisteX0" fmla="*/ 0 w 3454400"/>
              <a:gd name="connsiteY0" fmla="*/ 0 h 2032000"/>
              <a:gd name="connisteX1" fmla="*/ 3454400 w 3454400"/>
              <a:gd name="connsiteY1" fmla="*/ 0 h 2032000"/>
              <a:gd name="connisteX2" fmla="*/ 3454400 w 3454400"/>
              <a:gd name="connsiteY2" fmla="*/ 1828800 h 2032000"/>
              <a:gd name="connisteX3" fmla="*/ 3251200 w 3454400"/>
              <a:gd name="connsiteY3" fmla="*/ 2032000 h 2032000"/>
              <a:gd name="connisteX4" fmla="*/ 203200 w 3454400"/>
              <a:gd name="connsiteY4" fmla="*/ 2032000 h 2032000"/>
              <a:gd name="connisteX5" fmla="*/ 0 w 3454400"/>
              <a:gd name="connsiteY5" fmla="*/ 1828800 h 2032000"/>
              <a:gd name="connisteX6" fmla="*/ 0 w 3454400"/>
              <a:gd name="connsiteY6" fmla="*/ 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0"/>
                </a:moveTo>
                <a:lnTo>
                  <a:pt x="3454400" y="0"/>
                </a:lnTo>
                <a:lnTo>
                  <a:pt x="3454400" y="1828800"/>
                </a:lnTo>
                <a:cubicBezTo>
                  <a:pt x="3454400" y="1941024"/>
                  <a:pt x="3363424" y="2032000"/>
                  <a:pt x="3251200" y="2032000"/>
                </a:cubicBezTo>
                <a:lnTo>
                  <a:pt x="203200" y="2032000"/>
                </a:lnTo>
                <a:cubicBezTo>
                  <a:pt x="90976" y="2032000"/>
                  <a:pt x="0" y="1941024"/>
                  <a:pt x="0" y="1828800"/>
                </a:cubicBez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9" name="文本占位符 28"/>
          <p:cNvSpPr>
            <a:spLocks noGrp="1"/>
          </p:cNvSpPr>
          <p:nvPr>
            <p:ph type="body" idx="16388" hasCustomPrompt="1"/>
            <p:custDataLst>
              <p:tags r:id="rId15"/>
            </p:custDataLst>
          </p:nvPr>
        </p:nvSpPr>
        <p:spPr>
          <a:xfrm>
            <a:off x="4673600" y="1727200"/>
            <a:ext cx="2844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30" name="文本占位符 29"/>
          <p:cNvSpPr>
            <a:spLocks noGrp="1"/>
          </p:cNvSpPr>
          <p:nvPr>
            <p:ph type="body" idx="16389" hasCustomPrompt="1"/>
            <p:custDataLst>
              <p:tags r:id="rId16"/>
            </p:custDataLst>
          </p:nvPr>
        </p:nvSpPr>
        <p:spPr>
          <a:xfrm>
            <a:off x="4673600" y="2184400"/>
            <a:ext cx="28448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1" name="装饰  0"/>
          <p:cNvSpPr>
            <a:spLocks noGrp="1"/>
          </p:cNvSpPr>
          <p:nvPr>
            <p:ph type="body" idx="16396" hasCustomPrompt="1"/>
            <p:custDataLst>
              <p:tags r:id="rId17"/>
            </p:custDataLst>
          </p:nvPr>
        </p:nvSpPr>
        <p:spPr>
          <a:xfrm>
            <a:off x="81280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2" name="图片占位符 31"/>
          <p:cNvSpPr>
            <a:spLocks noGrp="1"/>
          </p:cNvSpPr>
          <p:nvPr>
            <p:ph type="pic" idx="16397" hasCustomPrompt="1"/>
            <p:custDataLst>
              <p:tags r:id="rId18"/>
            </p:custDataLst>
          </p:nvPr>
        </p:nvSpPr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3" name="文本占位符 32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8432800" y="3759200"/>
            <a:ext cx="2844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34" name="文本占位符 33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8432800" y="4216400"/>
            <a:ext cx="28448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457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84" y="1523857"/>
            <a:ext cx="5257842" cy="47244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22060" y="1524000"/>
            <a:ext cx="5266690" cy="4724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4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3" name="图片占位符 22"/>
          <p:cNvSpPr>
            <a:spLocks noGrp="1"/>
          </p:cNvSpPr>
          <p:nvPr>
            <p:ph type="pic" idx="16392" hasCustomPrompt="1"/>
            <p:custDataLst>
              <p:tags r:id="rId8"/>
            </p:custDataLst>
          </p:nvPr>
        </p:nvSpPr>
        <p:spPr>
          <a:xfrm>
            <a:off x="1473200" y="17526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标题 21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609600" y="3632200"/>
            <a:ext cx="3251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609600" y="4191000"/>
            <a:ext cx="32512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6" name="图片占位符 25"/>
          <p:cNvSpPr>
            <a:spLocks noGrp="1"/>
          </p:cNvSpPr>
          <p:nvPr>
            <p:ph type="pic" idx="16393" hasCustomPrompt="1"/>
            <p:custDataLst>
              <p:tags r:id="rId12"/>
            </p:custDataLst>
          </p:nvPr>
        </p:nvSpPr>
        <p:spPr>
          <a:xfrm>
            <a:off x="5334000" y="17526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7" name="文本占位符 26"/>
          <p:cNvSpPr>
            <a:spLocks noGrp="1"/>
          </p:cNvSpPr>
          <p:nvPr>
            <p:ph type="body" idx="16388" hasCustomPrompt="1"/>
            <p:custDataLst>
              <p:tags r:id="rId13"/>
            </p:custDataLst>
          </p:nvPr>
        </p:nvSpPr>
        <p:spPr>
          <a:xfrm>
            <a:off x="4470400" y="3632200"/>
            <a:ext cx="3251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4470400" y="4191000"/>
            <a:ext cx="32512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9" name="图片占位符 28"/>
          <p:cNvSpPr>
            <a:spLocks noGrp="1"/>
          </p:cNvSpPr>
          <p:nvPr>
            <p:ph type="pic" idx="16394" hasCustomPrompt="1"/>
            <p:custDataLst>
              <p:tags r:id="rId15"/>
            </p:custDataLst>
          </p:nvPr>
        </p:nvSpPr>
        <p:spPr>
          <a:xfrm>
            <a:off x="9194800" y="17526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0" name="文本占位符 29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331200" y="3632200"/>
            <a:ext cx="32512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1" name="文本占位符 30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331200" y="4191000"/>
            <a:ext cx="3251200" cy="18288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5_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3" name="文本占位符 22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628650" y="2057400"/>
            <a:ext cx="723900" cy="609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22" name="标题 21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1574800" y="1981200"/>
            <a:ext cx="4292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1574800" y="2438400"/>
            <a:ext cx="4292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6343650" y="2057400"/>
            <a:ext cx="723900" cy="609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7289800" y="1981200"/>
            <a:ext cx="4292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7289800" y="2438400"/>
            <a:ext cx="4292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9" name="文本占位符 28"/>
          <p:cNvSpPr>
            <a:spLocks noGrp="1"/>
          </p:cNvSpPr>
          <p:nvPr>
            <p:ph type="body" idx="16394" hasCustomPrompt="1"/>
            <p:custDataLst>
              <p:tags r:id="rId15"/>
            </p:custDataLst>
          </p:nvPr>
        </p:nvSpPr>
        <p:spPr>
          <a:xfrm>
            <a:off x="628650" y="4191000"/>
            <a:ext cx="723900" cy="609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30" name="文本占位符 29"/>
          <p:cNvSpPr>
            <a:spLocks noGrp="1"/>
          </p:cNvSpPr>
          <p:nvPr>
            <p:ph type="body" idx="16392" hasCustomPrompt="1"/>
            <p:custDataLst>
              <p:tags r:id="rId16"/>
            </p:custDataLst>
          </p:nvPr>
        </p:nvSpPr>
        <p:spPr>
          <a:xfrm>
            <a:off x="1574800" y="4114800"/>
            <a:ext cx="4292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1" name="文本占位符 30"/>
          <p:cNvSpPr>
            <a:spLocks noGrp="1"/>
          </p:cNvSpPr>
          <p:nvPr>
            <p:ph type="body" idx="16393" hasCustomPrompt="1"/>
            <p:custDataLst>
              <p:tags r:id="rId17"/>
            </p:custDataLst>
          </p:nvPr>
        </p:nvSpPr>
        <p:spPr>
          <a:xfrm>
            <a:off x="1574800" y="4572000"/>
            <a:ext cx="4292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2" name="文本占位符 31"/>
          <p:cNvSpPr>
            <a:spLocks noGrp="1"/>
          </p:cNvSpPr>
          <p:nvPr>
            <p:ph type="body" idx="16397" hasCustomPrompt="1"/>
            <p:custDataLst>
              <p:tags r:id="rId18"/>
            </p:custDataLst>
          </p:nvPr>
        </p:nvSpPr>
        <p:spPr>
          <a:xfrm>
            <a:off x="6343650" y="4191000"/>
            <a:ext cx="723900" cy="609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33" name="文本占位符 32"/>
          <p:cNvSpPr>
            <a:spLocks noGrp="1"/>
          </p:cNvSpPr>
          <p:nvPr>
            <p:ph type="body" idx="16395" hasCustomPrompt="1"/>
            <p:custDataLst>
              <p:tags r:id="rId19"/>
            </p:custDataLst>
          </p:nvPr>
        </p:nvSpPr>
        <p:spPr>
          <a:xfrm>
            <a:off x="7289800" y="4114800"/>
            <a:ext cx="4292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4" name="文本占位符 33"/>
          <p:cNvSpPr>
            <a:spLocks noGrp="1"/>
          </p:cNvSpPr>
          <p:nvPr>
            <p:ph type="body" idx="16396" hasCustomPrompt="1"/>
            <p:custDataLst>
              <p:tags r:id="rId20"/>
            </p:custDataLst>
          </p:nvPr>
        </p:nvSpPr>
        <p:spPr>
          <a:xfrm>
            <a:off x="7289800" y="4572000"/>
            <a:ext cx="4292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9_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3" name="内容占位符 22"/>
          <p:cNvSpPr>
            <a:spLocks noGrp="1"/>
          </p:cNvSpPr>
          <p:nvPr>
            <p:ph idx="16392" hasCustomPrompt="1"/>
            <p:custDataLst>
              <p:tags r:id="rId8"/>
            </p:custDataLst>
          </p:nvPr>
        </p:nvSpPr>
        <p:spPr>
          <a:xfrm>
            <a:off x="609600" y="3708400"/>
            <a:ext cx="10972800" cy="2540000"/>
          </a:xfrm>
          <a:custGeom>
            <a:avLst/>
            <a:gdLst>
              <a:gd name="connisteX0" fmla="*/ 0 w 10972800"/>
              <a:gd name="connsiteY0" fmla="*/ 203200 h 2540000"/>
              <a:gd name="connisteX1" fmla="*/ 203200 w 10972800"/>
              <a:gd name="connsiteY1" fmla="*/ 0 h 2540000"/>
              <a:gd name="connisteX2" fmla="*/ 10769600 w 10972800"/>
              <a:gd name="connsiteY2" fmla="*/ 0 h 2540000"/>
              <a:gd name="connisteX3" fmla="*/ 10972800 w 10972800"/>
              <a:gd name="connsiteY3" fmla="*/ 203200 h 2540000"/>
              <a:gd name="connisteX4" fmla="*/ 10972800 w 10972800"/>
              <a:gd name="connsiteY4" fmla="*/ 2336800 h 2540000"/>
              <a:gd name="connisteX5" fmla="*/ 10769600 w 10972800"/>
              <a:gd name="connsiteY5" fmla="*/ 2540000 h 2540000"/>
              <a:gd name="connisteX6" fmla="*/ 203200 w 10972800"/>
              <a:gd name="connsiteY6" fmla="*/ 2540000 h 2540000"/>
              <a:gd name="connisteX7" fmla="*/ 0 w 10972800"/>
              <a:gd name="connsiteY7" fmla="*/ 2336800 h 2540000"/>
              <a:gd name="connisteX8" fmla="*/ 0 w 10972800"/>
              <a:gd name="connsiteY8" fmla="*/ 203200 h 2540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540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336800"/>
                </a:lnTo>
                <a:cubicBezTo>
                  <a:pt x="10972800" y="2449024"/>
                  <a:pt x="10881824" y="2540000"/>
                  <a:pt x="10769600" y="2540000"/>
                </a:cubicBezTo>
                <a:lnTo>
                  <a:pt x="203200" y="2540000"/>
                </a:lnTo>
                <a:cubicBezTo>
                  <a:pt x="90976" y="2540000"/>
                  <a:pt x="0" y="2449024"/>
                  <a:pt x="0" y="2336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2" name="标题 21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4" name="装饰  3"/>
          <p:cNvSpPr>
            <a:spLocks noGrp="1"/>
          </p:cNvSpPr>
          <p:nvPr>
            <p:ph type="body" idx="16393" hasCustomPrompt="1"/>
            <p:custDataLst>
              <p:tags r:id="rId10"/>
            </p:custDataLst>
          </p:nvPr>
        </p:nvSpPr>
        <p:spPr>
          <a:xfrm>
            <a:off x="609600" y="15240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762000" y="1524000"/>
            <a:ext cx="3098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762000" y="2032000"/>
            <a:ext cx="30988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7" name="装饰  6"/>
          <p:cNvSpPr>
            <a:spLocks noGrp="1"/>
          </p:cNvSpPr>
          <p:nvPr>
            <p:ph type="body" idx="16394" hasCustomPrompt="1"/>
            <p:custDataLst>
              <p:tags r:id="rId13"/>
            </p:custDataLst>
          </p:nvPr>
        </p:nvSpPr>
        <p:spPr>
          <a:xfrm>
            <a:off x="4470400" y="15240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8" name="文本占位符 27"/>
          <p:cNvSpPr>
            <a:spLocks noGrp="1"/>
          </p:cNvSpPr>
          <p:nvPr>
            <p:ph type="body" idx="16388" hasCustomPrompt="1"/>
            <p:custDataLst>
              <p:tags r:id="rId14"/>
            </p:custDataLst>
          </p:nvPr>
        </p:nvSpPr>
        <p:spPr>
          <a:xfrm>
            <a:off x="4622800" y="1524000"/>
            <a:ext cx="3098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9" name="文本占位符 28"/>
          <p:cNvSpPr>
            <a:spLocks noGrp="1"/>
          </p:cNvSpPr>
          <p:nvPr>
            <p:ph type="body" idx="16389" hasCustomPrompt="1"/>
            <p:custDataLst>
              <p:tags r:id="rId15"/>
            </p:custDataLst>
          </p:nvPr>
        </p:nvSpPr>
        <p:spPr>
          <a:xfrm>
            <a:off x="4622800" y="2032000"/>
            <a:ext cx="30988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0" name="装饰  9"/>
          <p:cNvSpPr>
            <a:spLocks noGrp="1"/>
          </p:cNvSpPr>
          <p:nvPr>
            <p:ph type="body" idx="16395" hasCustomPrompt="1"/>
            <p:custDataLst>
              <p:tags r:id="rId16"/>
            </p:custDataLst>
          </p:nvPr>
        </p:nvSpPr>
        <p:spPr>
          <a:xfrm>
            <a:off x="8331200" y="15240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1" name="文本占位符 30"/>
          <p:cNvSpPr>
            <a:spLocks noGrp="1"/>
          </p:cNvSpPr>
          <p:nvPr>
            <p:ph type="body" idx="16390" hasCustomPrompt="1"/>
            <p:custDataLst>
              <p:tags r:id="rId17"/>
            </p:custDataLst>
          </p:nvPr>
        </p:nvSpPr>
        <p:spPr>
          <a:xfrm>
            <a:off x="8483600" y="1524000"/>
            <a:ext cx="3098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2" name="文本占位符 31"/>
          <p:cNvSpPr>
            <a:spLocks noGrp="1"/>
          </p:cNvSpPr>
          <p:nvPr>
            <p:ph type="body" idx="16391" hasCustomPrompt="1"/>
            <p:custDataLst>
              <p:tags r:id="rId18"/>
            </p:custDataLst>
          </p:nvPr>
        </p:nvSpPr>
        <p:spPr>
          <a:xfrm>
            <a:off x="8483600" y="2032000"/>
            <a:ext cx="30988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_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3" name="装饰  2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609600" y="19304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2" name="标题 21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3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单击此处添加标题</a:t>
            </a:r>
            <a:endParaRPr>
              <a:sym typeface="+mn-ea"/>
            </a:endParaRPr>
          </a:p>
        </p:txBody>
      </p:sp>
      <p:sp>
        <p:nvSpPr>
          <p:cNvPr id="24" name="图片占位符 23"/>
          <p:cNvSpPr>
            <a:spLocks noGrp="1"/>
          </p:cNvSpPr>
          <p:nvPr>
            <p:ph type="pic" idx="16394" hasCustomPrompt="1"/>
            <p:custDataLst>
              <p:tags r:id="rId10"/>
            </p:custDataLst>
          </p:nvPr>
        </p:nvSpPr>
        <p:spPr>
          <a:xfrm>
            <a:off x="822960" y="2143760"/>
            <a:ext cx="487680" cy="48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5" name="文本占位符 24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1778000" y="1930400"/>
            <a:ext cx="4089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1778000" y="2438400"/>
            <a:ext cx="40894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7" name="装饰  6"/>
          <p:cNvSpPr>
            <a:spLocks noGrp="1"/>
          </p:cNvSpPr>
          <p:nvPr>
            <p:ph type="body" idx="16397" hasCustomPrompt="1"/>
            <p:custDataLst>
              <p:tags r:id="rId13"/>
            </p:custDataLst>
          </p:nvPr>
        </p:nvSpPr>
        <p:spPr>
          <a:xfrm>
            <a:off x="6324600" y="19304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8" name="图片占位符 27"/>
          <p:cNvSpPr>
            <a:spLocks noGrp="1"/>
          </p:cNvSpPr>
          <p:nvPr>
            <p:ph type="pic" idx="16396" hasCustomPrompt="1"/>
            <p:custDataLst>
              <p:tags r:id="rId14"/>
            </p:custDataLst>
          </p:nvPr>
        </p:nvSpPr>
        <p:spPr>
          <a:xfrm>
            <a:off x="6537960" y="2143760"/>
            <a:ext cx="487680" cy="48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9" name="文本占位符 28"/>
          <p:cNvSpPr>
            <a:spLocks noGrp="1"/>
          </p:cNvSpPr>
          <p:nvPr>
            <p:ph type="body" idx="16388" hasCustomPrompt="1"/>
            <p:custDataLst>
              <p:tags r:id="rId15"/>
            </p:custDataLst>
          </p:nvPr>
        </p:nvSpPr>
        <p:spPr>
          <a:xfrm>
            <a:off x="7493000" y="1930400"/>
            <a:ext cx="4089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0" name="文本占位符 29"/>
          <p:cNvSpPr>
            <a:spLocks noGrp="1"/>
          </p:cNvSpPr>
          <p:nvPr>
            <p:ph type="body" idx="16389" hasCustomPrompt="1"/>
            <p:custDataLst>
              <p:tags r:id="rId16"/>
            </p:custDataLst>
          </p:nvPr>
        </p:nvSpPr>
        <p:spPr>
          <a:xfrm>
            <a:off x="7493000" y="2438400"/>
            <a:ext cx="40894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1" name="装饰  0"/>
          <p:cNvSpPr>
            <a:spLocks noGrp="1"/>
          </p:cNvSpPr>
          <p:nvPr>
            <p:ph type="body" idx="16399" hasCustomPrompt="1"/>
            <p:custDataLst>
              <p:tags r:id="rId17"/>
            </p:custDataLst>
          </p:nvPr>
        </p:nvSpPr>
        <p:spPr>
          <a:xfrm>
            <a:off x="609600" y="41148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2" name="图片占位符 31"/>
          <p:cNvSpPr>
            <a:spLocks noGrp="1"/>
          </p:cNvSpPr>
          <p:nvPr>
            <p:ph type="pic" idx="16398" hasCustomPrompt="1"/>
            <p:custDataLst>
              <p:tags r:id="rId18"/>
            </p:custDataLst>
          </p:nvPr>
        </p:nvSpPr>
        <p:spPr>
          <a:xfrm>
            <a:off x="822960" y="4328160"/>
            <a:ext cx="487680" cy="48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3" name="文本占位符 32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1778000" y="4114800"/>
            <a:ext cx="4089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4" name="文本占位符 33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1778000" y="4622800"/>
            <a:ext cx="40894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35" name="装饰  4"/>
          <p:cNvSpPr>
            <a:spLocks noGrp="1"/>
          </p:cNvSpPr>
          <p:nvPr>
            <p:ph type="body" idx="16401" hasCustomPrompt="1"/>
            <p:custDataLst>
              <p:tags r:id="rId21"/>
            </p:custDataLst>
          </p:nvPr>
        </p:nvSpPr>
        <p:spPr>
          <a:xfrm>
            <a:off x="6324600" y="4114800"/>
            <a:ext cx="914400" cy="91440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6" name="图片占位符 35"/>
          <p:cNvSpPr>
            <a:spLocks noGrp="1"/>
          </p:cNvSpPr>
          <p:nvPr>
            <p:ph type="pic" idx="16400" hasCustomPrompt="1"/>
            <p:custDataLst>
              <p:tags r:id="rId22"/>
            </p:custDataLst>
          </p:nvPr>
        </p:nvSpPr>
        <p:spPr>
          <a:xfrm>
            <a:off x="6537960" y="4328160"/>
            <a:ext cx="487680" cy="4876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37" name="文本占位符 36"/>
          <p:cNvSpPr>
            <a:spLocks noGrp="1"/>
          </p:cNvSpPr>
          <p:nvPr>
            <p:ph type="body" idx="16392" hasCustomPrompt="1"/>
            <p:custDataLst>
              <p:tags r:id="rId23"/>
            </p:custDataLst>
          </p:nvPr>
        </p:nvSpPr>
        <p:spPr>
          <a:xfrm>
            <a:off x="7493000" y="4114800"/>
            <a:ext cx="4089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8" name="文本占位符 37"/>
          <p:cNvSpPr>
            <a:spLocks noGrp="1"/>
          </p:cNvSpPr>
          <p:nvPr>
            <p:ph type="body" idx="16393" hasCustomPrompt="1"/>
            <p:custDataLst>
              <p:tags r:id="rId24"/>
            </p:custDataLst>
          </p:nvPr>
        </p:nvSpPr>
        <p:spPr>
          <a:xfrm>
            <a:off x="7493000" y="4622800"/>
            <a:ext cx="40894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9_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装饰  8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6096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idx="16394" hasCustomPrompt="1"/>
            <p:custDataLst>
              <p:tags r:id="rId10"/>
            </p:custDataLst>
          </p:nvPr>
        </p:nvSpPr>
        <p:spPr>
          <a:xfrm>
            <a:off x="914400" y="21717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2082800" y="19177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2082800" y="2425700"/>
            <a:ext cx="3556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7" hasCustomPrompt="1"/>
            <p:custDataLst>
              <p:tags r:id="rId13"/>
            </p:custDataLst>
          </p:nvPr>
        </p:nvSpPr>
        <p:spPr>
          <a:xfrm>
            <a:off x="62484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图片占位符 14"/>
          <p:cNvSpPr>
            <a:spLocks noGrp="1"/>
          </p:cNvSpPr>
          <p:nvPr>
            <p:ph type="pic" idx="16396" hasCustomPrompt="1"/>
            <p:custDataLst>
              <p:tags r:id="rId14"/>
            </p:custDataLst>
          </p:nvPr>
        </p:nvSpPr>
        <p:spPr>
          <a:xfrm>
            <a:off x="6553200" y="21717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5"/>
            </p:custDataLst>
          </p:nvPr>
        </p:nvSpPr>
        <p:spPr>
          <a:xfrm>
            <a:off x="7721600" y="19177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6"/>
            </p:custDataLst>
          </p:nvPr>
        </p:nvSpPr>
        <p:spPr>
          <a:xfrm>
            <a:off x="7721600" y="2425700"/>
            <a:ext cx="3556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399" hasCustomPrompt="1"/>
            <p:custDataLst>
              <p:tags r:id="rId17"/>
            </p:custDataLst>
          </p:nvPr>
        </p:nvSpPr>
        <p:spPr>
          <a:xfrm>
            <a:off x="6096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图片占位符 18"/>
          <p:cNvSpPr>
            <a:spLocks noGrp="1"/>
          </p:cNvSpPr>
          <p:nvPr>
            <p:ph type="pic" idx="16398" hasCustomPrompt="1"/>
            <p:custDataLst>
              <p:tags r:id="rId18"/>
            </p:custDataLst>
          </p:nvPr>
        </p:nvSpPr>
        <p:spPr>
          <a:xfrm>
            <a:off x="914400" y="46863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2082800" y="44323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2082800" y="4940300"/>
            <a:ext cx="3556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2" name="装饰  1"/>
          <p:cNvSpPr>
            <a:spLocks noGrp="1"/>
          </p:cNvSpPr>
          <p:nvPr>
            <p:ph type="body" idx="16401" hasCustomPrompt="1"/>
            <p:custDataLst>
              <p:tags r:id="rId21"/>
            </p:custDataLst>
          </p:nvPr>
        </p:nvSpPr>
        <p:spPr>
          <a:xfrm>
            <a:off x="62484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3" name="图片占位符 22"/>
          <p:cNvSpPr>
            <a:spLocks noGrp="1"/>
          </p:cNvSpPr>
          <p:nvPr>
            <p:ph type="pic" idx="16400" hasCustomPrompt="1"/>
            <p:custDataLst>
              <p:tags r:id="rId22"/>
            </p:custDataLst>
          </p:nvPr>
        </p:nvSpPr>
        <p:spPr>
          <a:xfrm>
            <a:off x="6553200" y="4686300"/>
            <a:ext cx="914400" cy="914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4" name="文本占位符 23"/>
          <p:cNvSpPr>
            <a:spLocks noGrp="1"/>
          </p:cNvSpPr>
          <p:nvPr>
            <p:ph type="body" idx="16392" hasCustomPrompt="1"/>
            <p:custDataLst>
              <p:tags r:id="rId23"/>
            </p:custDataLst>
          </p:nvPr>
        </p:nvSpPr>
        <p:spPr>
          <a:xfrm>
            <a:off x="7721600" y="4432300"/>
            <a:ext cx="355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93" hasCustomPrompt="1"/>
            <p:custDataLst>
              <p:tags r:id="rId24"/>
            </p:custDataLst>
          </p:nvPr>
        </p:nvSpPr>
        <p:spPr>
          <a:xfrm>
            <a:off x="7721600" y="4940300"/>
            <a:ext cx="35560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7_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09600" y="1574800"/>
            <a:ext cx="3352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10"/>
            </p:custDataLst>
          </p:nvPr>
        </p:nvSpPr>
        <p:spPr>
          <a:xfrm>
            <a:off x="609600" y="2133600"/>
            <a:ext cx="33528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4419600" y="1574800"/>
            <a:ext cx="3352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4419600" y="2133600"/>
            <a:ext cx="33528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8229600" y="1574800"/>
            <a:ext cx="3352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229600" y="2133600"/>
            <a:ext cx="33528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2" hasCustomPrompt="1"/>
            <p:custDataLst>
              <p:tags r:id="rId15"/>
            </p:custDataLst>
          </p:nvPr>
        </p:nvSpPr>
        <p:spPr>
          <a:xfrm>
            <a:off x="609600" y="4114800"/>
            <a:ext cx="3352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3" hasCustomPrompt="1"/>
            <p:custDataLst>
              <p:tags r:id="rId16"/>
            </p:custDataLst>
          </p:nvPr>
        </p:nvSpPr>
        <p:spPr>
          <a:xfrm>
            <a:off x="609600" y="4673600"/>
            <a:ext cx="33528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4" hasCustomPrompt="1"/>
            <p:custDataLst>
              <p:tags r:id="rId17"/>
            </p:custDataLst>
          </p:nvPr>
        </p:nvSpPr>
        <p:spPr>
          <a:xfrm>
            <a:off x="4419600" y="4114800"/>
            <a:ext cx="3352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5" hasCustomPrompt="1"/>
            <p:custDataLst>
              <p:tags r:id="rId18"/>
            </p:custDataLst>
          </p:nvPr>
        </p:nvSpPr>
        <p:spPr>
          <a:xfrm>
            <a:off x="4419600" y="4673600"/>
            <a:ext cx="33528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6" hasCustomPrompt="1"/>
            <p:custDataLst>
              <p:tags r:id="rId19"/>
            </p:custDataLst>
          </p:nvPr>
        </p:nvSpPr>
        <p:spPr>
          <a:xfrm>
            <a:off x="8229600" y="4114800"/>
            <a:ext cx="33528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7" hasCustomPrompt="1"/>
            <p:custDataLst>
              <p:tags r:id="rId20"/>
            </p:custDataLst>
          </p:nvPr>
        </p:nvSpPr>
        <p:spPr>
          <a:xfrm>
            <a:off x="8229600" y="4673600"/>
            <a:ext cx="33528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5_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641350" y="2133600"/>
            <a:ext cx="546100" cy="4572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3600" b="0" spc="0">
                <a:solidFill>
                  <a:schemeClr val="accent1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1422400" y="1828800"/>
            <a:ext cx="444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1422400" y="2286000"/>
            <a:ext cx="44450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6356350" y="2133600"/>
            <a:ext cx="546100" cy="4572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3600" b="0" spc="0">
                <a:solidFill>
                  <a:schemeClr val="accent1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7137400" y="1828800"/>
            <a:ext cx="444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7137400" y="2286000"/>
            <a:ext cx="44450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4" hasCustomPrompt="1"/>
            <p:custDataLst>
              <p:tags r:id="rId15"/>
            </p:custDataLst>
          </p:nvPr>
        </p:nvSpPr>
        <p:spPr>
          <a:xfrm>
            <a:off x="641350" y="3657600"/>
            <a:ext cx="546100" cy="4572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3600" b="0" spc="0">
                <a:solidFill>
                  <a:schemeClr val="accent1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2" hasCustomPrompt="1"/>
            <p:custDataLst>
              <p:tags r:id="rId16"/>
            </p:custDataLst>
          </p:nvPr>
        </p:nvSpPr>
        <p:spPr>
          <a:xfrm>
            <a:off x="1422400" y="3352800"/>
            <a:ext cx="444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3" hasCustomPrompt="1"/>
            <p:custDataLst>
              <p:tags r:id="rId17"/>
            </p:custDataLst>
          </p:nvPr>
        </p:nvSpPr>
        <p:spPr>
          <a:xfrm>
            <a:off x="1422400" y="3810000"/>
            <a:ext cx="44450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7" hasCustomPrompt="1"/>
            <p:custDataLst>
              <p:tags r:id="rId18"/>
            </p:custDataLst>
          </p:nvPr>
        </p:nvSpPr>
        <p:spPr>
          <a:xfrm>
            <a:off x="6356350" y="3657600"/>
            <a:ext cx="546100" cy="4572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3600" b="0" spc="0">
                <a:solidFill>
                  <a:schemeClr val="accent1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5" hasCustomPrompt="1"/>
            <p:custDataLst>
              <p:tags r:id="rId19"/>
            </p:custDataLst>
          </p:nvPr>
        </p:nvSpPr>
        <p:spPr>
          <a:xfrm>
            <a:off x="7137400" y="3352800"/>
            <a:ext cx="444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6" hasCustomPrompt="1"/>
            <p:custDataLst>
              <p:tags r:id="rId20"/>
            </p:custDataLst>
          </p:nvPr>
        </p:nvSpPr>
        <p:spPr>
          <a:xfrm>
            <a:off x="7137400" y="3810000"/>
            <a:ext cx="44450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400" hasCustomPrompt="1"/>
            <p:custDataLst>
              <p:tags r:id="rId21"/>
            </p:custDataLst>
          </p:nvPr>
        </p:nvSpPr>
        <p:spPr>
          <a:xfrm>
            <a:off x="641350" y="5181600"/>
            <a:ext cx="546100" cy="4572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3600" b="0" spc="0">
                <a:solidFill>
                  <a:schemeClr val="accent1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05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8" hasCustomPrompt="1"/>
            <p:custDataLst>
              <p:tags r:id="rId22"/>
            </p:custDataLst>
          </p:nvPr>
        </p:nvSpPr>
        <p:spPr>
          <a:xfrm>
            <a:off x="1422400" y="4876800"/>
            <a:ext cx="444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4" name="文本占位符 23"/>
          <p:cNvSpPr>
            <a:spLocks noGrp="1"/>
          </p:cNvSpPr>
          <p:nvPr>
            <p:ph type="body" idx="16399" hasCustomPrompt="1"/>
            <p:custDataLst>
              <p:tags r:id="rId23"/>
            </p:custDataLst>
          </p:nvPr>
        </p:nvSpPr>
        <p:spPr>
          <a:xfrm>
            <a:off x="1422400" y="5334000"/>
            <a:ext cx="44450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2_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装饰  8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6096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" name="装饰  9"/>
          <p:cNvSpPr>
            <a:spLocks noGrp="1"/>
          </p:cNvSpPr>
          <p:nvPr>
            <p:ph type="body" idx="16396" hasCustomPrompt="1"/>
            <p:custDataLst>
              <p:tags r:id="rId10"/>
            </p:custDataLst>
          </p:nvPr>
        </p:nvSpPr>
        <p:spPr>
          <a:xfrm>
            <a:off x="914400" y="20193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图片占位符 10"/>
          <p:cNvSpPr>
            <a:spLocks noGrp="1"/>
          </p:cNvSpPr>
          <p:nvPr>
            <p:ph type="pic" idx="16394" hasCustomPrompt="1"/>
            <p:custDataLst>
              <p:tags r:id="rId11"/>
            </p:custDataLst>
          </p:nvPr>
        </p:nvSpPr>
        <p:spPr>
          <a:xfrm>
            <a:off x="1198880" y="2303780"/>
            <a:ext cx="650240" cy="6502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12"/>
            </p:custDataLst>
          </p:nvPr>
        </p:nvSpPr>
        <p:spPr>
          <a:xfrm>
            <a:off x="2438400" y="1917700"/>
            <a:ext cx="3200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13"/>
            </p:custDataLst>
          </p:nvPr>
        </p:nvSpPr>
        <p:spPr>
          <a:xfrm>
            <a:off x="2438400" y="2425700"/>
            <a:ext cx="32004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8" hasCustomPrompt="1"/>
            <p:custDataLst>
              <p:tags r:id="rId14"/>
            </p:custDataLst>
          </p:nvPr>
        </p:nvSpPr>
        <p:spPr>
          <a:xfrm>
            <a:off x="62484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9" hasCustomPrompt="1"/>
            <p:custDataLst>
              <p:tags r:id="rId15"/>
            </p:custDataLst>
          </p:nvPr>
        </p:nvSpPr>
        <p:spPr>
          <a:xfrm>
            <a:off x="6553200" y="20193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FFFFFF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7" hasCustomPrompt="1"/>
            <p:custDataLst>
              <p:tags r:id="rId16"/>
            </p:custDataLst>
          </p:nvPr>
        </p:nvSpPr>
        <p:spPr>
          <a:xfrm>
            <a:off x="6837680" y="2303780"/>
            <a:ext cx="650240" cy="6502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7"/>
            </p:custDataLst>
          </p:nvPr>
        </p:nvSpPr>
        <p:spPr>
          <a:xfrm>
            <a:off x="8077200" y="1917700"/>
            <a:ext cx="3200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8"/>
            </p:custDataLst>
          </p:nvPr>
        </p:nvSpPr>
        <p:spPr>
          <a:xfrm>
            <a:off x="8077200" y="2425700"/>
            <a:ext cx="32004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401" hasCustomPrompt="1"/>
            <p:custDataLst>
              <p:tags r:id="rId19"/>
            </p:custDataLst>
          </p:nvPr>
        </p:nvSpPr>
        <p:spPr>
          <a:xfrm>
            <a:off x="6096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装饰  0"/>
          <p:cNvSpPr>
            <a:spLocks noGrp="1"/>
          </p:cNvSpPr>
          <p:nvPr>
            <p:ph type="body" idx="16402" hasCustomPrompt="1"/>
            <p:custDataLst>
              <p:tags r:id="rId20"/>
            </p:custDataLst>
          </p:nvPr>
        </p:nvSpPr>
        <p:spPr>
          <a:xfrm>
            <a:off x="914400" y="45339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FFFFFF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2" name="图片占位符 21"/>
          <p:cNvSpPr>
            <a:spLocks noGrp="1"/>
          </p:cNvSpPr>
          <p:nvPr>
            <p:ph type="pic" idx="16400" hasCustomPrompt="1"/>
            <p:custDataLst>
              <p:tags r:id="rId21"/>
            </p:custDataLst>
          </p:nvPr>
        </p:nvSpPr>
        <p:spPr>
          <a:xfrm>
            <a:off x="1198880" y="4818380"/>
            <a:ext cx="650240" cy="6502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0" hasCustomPrompt="1"/>
            <p:custDataLst>
              <p:tags r:id="rId22"/>
            </p:custDataLst>
          </p:nvPr>
        </p:nvSpPr>
        <p:spPr>
          <a:xfrm>
            <a:off x="2438400" y="4432300"/>
            <a:ext cx="3200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4" name="文本占位符 23"/>
          <p:cNvSpPr>
            <a:spLocks noGrp="1"/>
          </p:cNvSpPr>
          <p:nvPr>
            <p:ph type="body" idx="16391" hasCustomPrompt="1"/>
            <p:custDataLst>
              <p:tags r:id="rId23"/>
            </p:custDataLst>
          </p:nvPr>
        </p:nvSpPr>
        <p:spPr>
          <a:xfrm>
            <a:off x="2438400" y="4940300"/>
            <a:ext cx="32004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5" name="装饰  4"/>
          <p:cNvSpPr>
            <a:spLocks noGrp="1"/>
          </p:cNvSpPr>
          <p:nvPr>
            <p:ph type="body" idx="16404" hasCustomPrompt="1"/>
            <p:custDataLst>
              <p:tags r:id="rId24"/>
            </p:custDataLst>
          </p:nvPr>
        </p:nvSpPr>
        <p:spPr>
          <a:xfrm>
            <a:off x="62484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6" name="装饰  5"/>
          <p:cNvSpPr>
            <a:spLocks noGrp="1"/>
          </p:cNvSpPr>
          <p:nvPr>
            <p:ph type="body" idx="16405" hasCustomPrompt="1"/>
            <p:custDataLst>
              <p:tags r:id="rId25"/>
            </p:custDataLst>
          </p:nvPr>
        </p:nvSpPr>
        <p:spPr>
          <a:xfrm>
            <a:off x="6553200" y="45339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7" name="图片占位符 26"/>
          <p:cNvSpPr>
            <a:spLocks noGrp="1"/>
          </p:cNvSpPr>
          <p:nvPr>
            <p:ph type="pic" idx="16403" hasCustomPrompt="1"/>
            <p:custDataLst>
              <p:tags r:id="rId26"/>
            </p:custDataLst>
          </p:nvPr>
        </p:nvSpPr>
        <p:spPr>
          <a:xfrm>
            <a:off x="6837680" y="4818380"/>
            <a:ext cx="650240" cy="6502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8" name="文本占位符 27"/>
          <p:cNvSpPr>
            <a:spLocks noGrp="1"/>
          </p:cNvSpPr>
          <p:nvPr>
            <p:ph type="body" idx="16392" hasCustomPrompt="1"/>
            <p:custDataLst>
              <p:tags r:id="rId27"/>
            </p:custDataLst>
          </p:nvPr>
        </p:nvSpPr>
        <p:spPr>
          <a:xfrm>
            <a:off x="8077200" y="4432300"/>
            <a:ext cx="3200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9" name="文本占位符 28"/>
          <p:cNvSpPr>
            <a:spLocks noGrp="1"/>
          </p:cNvSpPr>
          <p:nvPr>
            <p:ph type="body" idx="16393" hasCustomPrompt="1"/>
            <p:custDataLst>
              <p:tags r:id="rId28"/>
            </p:custDataLst>
          </p:nvPr>
        </p:nvSpPr>
        <p:spPr>
          <a:xfrm>
            <a:off x="8077200" y="4940300"/>
            <a:ext cx="32004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3_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内容占位符 8"/>
          <p:cNvSpPr>
            <a:spLocks noGrp="1"/>
          </p:cNvSpPr>
          <p:nvPr>
            <p:ph idx="16394" hasCustomPrompt="1"/>
            <p:custDataLst>
              <p:tags r:id="rId8"/>
            </p:custDataLst>
          </p:nvPr>
        </p:nvSpPr>
        <p:spPr>
          <a:xfrm>
            <a:off x="609600" y="1524000"/>
            <a:ext cx="10972800" cy="2184400"/>
          </a:xfrm>
          <a:custGeom>
            <a:avLst/>
            <a:gdLst>
              <a:gd name="connisteX0" fmla="*/ 0 w 10972800"/>
              <a:gd name="connsiteY0" fmla="*/ 203200 h 2184400"/>
              <a:gd name="connisteX1" fmla="*/ 203200 w 10972800"/>
              <a:gd name="connsiteY1" fmla="*/ 0 h 2184400"/>
              <a:gd name="connisteX2" fmla="*/ 10769600 w 10972800"/>
              <a:gd name="connsiteY2" fmla="*/ 0 h 2184400"/>
              <a:gd name="connisteX3" fmla="*/ 10972800 w 10972800"/>
              <a:gd name="connsiteY3" fmla="*/ 203200 h 2184400"/>
              <a:gd name="connisteX4" fmla="*/ 10972800 w 10972800"/>
              <a:gd name="connsiteY4" fmla="*/ 1981200 h 2184400"/>
              <a:gd name="connisteX5" fmla="*/ 10769600 w 10972800"/>
              <a:gd name="connsiteY5" fmla="*/ 2184400 h 2184400"/>
              <a:gd name="connisteX6" fmla="*/ 203200 w 10972800"/>
              <a:gd name="connsiteY6" fmla="*/ 2184400 h 2184400"/>
              <a:gd name="connisteX7" fmla="*/ 0 w 10972800"/>
              <a:gd name="connsiteY7" fmla="*/ 1981200 h 2184400"/>
              <a:gd name="connisteX8" fmla="*/ 0 w 10972800"/>
              <a:gd name="connsiteY8" fmla="*/ 203200 h 218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18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981200"/>
                </a:lnTo>
                <a:cubicBezTo>
                  <a:pt x="10972800" y="2093424"/>
                  <a:pt x="10881824" y="2184400"/>
                  <a:pt x="10769600" y="2184400"/>
                </a:cubicBezTo>
                <a:lnTo>
                  <a:pt x="203200" y="2184400"/>
                </a:lnTo>
                <a:cubicBezTo>
                  <a:pt x="90976" y="2184400"/>
                  <a:pt x="0" y="2093424"/>
                  <a:pt x="0" y="198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609600" y="41656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609600" y="4724400"/>
            <a:ext cx="22860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3505200" y="41656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3505200" y="4724400"/>
            <a:ext cx="22860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6400800" y="41656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6400800" y="4724400"/>
            <a:ext cx="22860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2" hasCustomPrompt="1"/>
            <p:custDataLst>
              <p:tags r:id="rId16"/>
            </p:custDataLst>
          </p:nvPr>
        </p:nvSpPr>
        <p:spPr>
          <a:xfrm>
            <a:off x="9296400" y="41656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3" hasCustomPrompt="1"/>
            <p:custDataLst>
              <p:tags r:id="rId17"/>
            </p:custDataLst>
          </p:nvPr>
        </p:nvSpPr>
        <p:spPr>
          <a:xfrm>
            <a:off x="9296400" y="4724400"/>
            <a:ext cx="2286000" cy="15240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3_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09600" y="1524000"/>
            <a:ext cx="251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" name="装饰  9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609600" y="2082800"/>
            <a:ext cx="2514600" cy="4165600"/>
          </a:xfrm>
          <a:custGeom>
            <a:avLst/>
            <a:gdLst>
              <a:gd name="connisteX0" fmla="*/ 0 w 2514600"/>
              <a:gd name="connsiteY0" fmla="*/ 203200 h 4165600"/>
              <a:gd name="connisteX1" fmla="*/ 203200 w 2514600"/>
              <a:gd name="connsiteY1" fmla="*/ 0 h 4165600"/>
              <a:gd name="connisteX2" fmla="*/ 2311400 w 2514600"/>
              <a:gd name="connsiteY2" fmla="*/ 0 h 4165600"/>
              <a:gd name="connisteX3" fmla="*/ 2514600 w 2514600"/>
              <a:gd name="connsiteY3" fmla="*/ 203200 h 4165600"/>
              <a:gd name="connisteX4" fmla="*/ 2514600 w 2514600"/>
              <a:gd name="connsiteY4" fmla="*/ 3962400 h 4165600"/>
              <a:gd name="connisteX5" fmla="*/ 2311400 w 2514600"/>
              <a:gd name="connsiteY5" fmla="*/ 4165600 h 4165600"/>
              <a:gd name="connisteX6" fmla="*/ 203200 w 2514600"/>
              <a:gd name="connsiteY6" fmla="*/ 4165600 h 4165600"/>
              <a:gd name="connisteX7" fmla="*/ 0 w 2514600"/>
              <a:gd name="connsiteY7" fmla="*/ 3962400 h 4165600"/>
              <a:gd name="connisteX8" fmla="*/ 0 w 25146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3962400"/>
                </a:lnTo>
                <a:cubicBezTo>
                  <a:pt x="2514600" y="4074624"/>
                  <a:pt x="2423624" y="4165600"/>
                  <a:pt x="23114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914400" y="2336800"/>
            <a:ext cx="1905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3429000" y="1524000"/>
            <a:ext cx="251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3429000" y="2082800"/>
            <a:ext cx="2514600" cy="4165600"/>
          </a:xfrm>
          <a:custGeom>
            <a:avLst/>
            <a:gdLst>
              <a:gd name="connisteX0" fmla="*/ 0 w 2514600"/>
              <a:gd name="connsiteY0" fmla="*/ 203200 h 4165600"/>
              <a:gd name="connisteX1" fmla="*/ 203200 w 2514600"/>
              <a:gd name="connsiteY1" fmla="*/ 0 h 4165600"/>
              <a:gd name="connisteX2" fmla="*/ 2311400 w 2514600"/>
              <a:gd name="connsiteY2" fmla="*/ 0 h 4165600"/>
              <a:gd name="connisteX3" fmla="*/ 2514600 w 2514600"/>
              <a:gd name="connsiteY3" fmla="*/ 203200 h 4165600"/>
              <a:gd name="connisteX4" fmla="*/ 2514600 w 2514600"/>
              <a:gd name="connsiteY4" fmla="*/ 3962400 h 4165600"/>
              <a:gd name="connisteX5" fmla="*/ 2311400 w 2514600"/>
              <a:gd name="connsiteY5" fmla="*/ 4165600 h 4165600"/>
              <a:gd name="connisteX6" fmla="*/ 203200 w 2514600"/>
              <a:gd name="connsiteY6" fmla="*/ 4165600 h 4165600"/>
              <a:gd name="connisteX7" fmla="*/ 0 w 2514600"/>
              <a:gd name="connsiteY7" fmla="*/ 3962400 h 4165600"/>
              <a:gd name="connisteX8" fmla="*/ 0 w 25146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3962400"/>
                </a:lnTo>
                <a:cubicBezTo>
                  <a:pt x="2514600" y="4074624"/>
                  <a:pt x="2423624" y="4165600"/>
                  <a:pt x="23114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3733800" y="2336800"/>
            <a:ext cx="1905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 hasCustomPrompt="1"/>
            <p:custDataLst>
              <p:tags r:id="rId15"/>
            </p:custDataLst>
          </p:nvPr>
        </p:nvSpPr>
        <p:spPr>
          <a:xfrm>
            <a:off x="6248400" y="1524000"/>
            <a:ext cx="251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6" hasCustomPrompt="1"/>
            <p:custDataLst>
              <p:tags r:id="rId16"/>
            </p:custDataLst>
          </p:nvPr>
        </p:nvSpPr>
        <p:spPr>
          <a:xfrm>
            <a:off x="6248400" y="2082800"/>
            <a:ext cx="2514600" cy="4165600"/>
          </a:xfrm>
          <a:custGeom>
            <a:avLst/>
            <a:gdLst>
              <a:gd name="connisteX0" fmla="*/ 0 w 2514600"/>
              <a:gd name="connsiteY0" fmla="*/ 203200 h 4165600"/>
              <a:gd name="connisteX1" fmla="*/ 203200 w 2514600"/>
              <a:gd name="connsiteY1" fmla="*/ 0 h 4165600"/>
              <a:gd name="connisteX2" fmla="*/ 2311400 w 2514600"/>
              <a:gd name="connsiteY2" fmla="*/ 0 h 4165600"/>
              <a:gd name="connisteX3" fmla="*/ 2514600 w 2514600"/>
              <a:gd name="connsiteY3" fmla="*/ 203200 h 4165600"/>
              <a:gd name="connisteX4" fmla="*/ 2514600 w 2514600"/>
              <a:gd name="connsiteY4" fmla="*/ 3962400 h 4165600"/>
              <a:gd name="connisteX5" fmla="*/ 2311400 w 2514600"/>
              <a:gd name="connsiteY5" fmla="*/ 4165600 h 4165600"/>
              <a:gd name="connisteX6" fmla="*/ 203200 w 2514600"/>
              <a:gd name="connsiteY6" fmla="*/ 4165600 h 4165600"/>
              <a:gd name="connisteX7" fmla="*/ 0 w 2514600"/>
              <a:gd name="connsiteY7" fmla="*/ 3962400 h 4165600"/>
              <a:gd name="connisteX8" fmla="*/ 0 w 25146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3962400"/>
                </a:lnTo>
                <a:cubicBezTo>
                  <a:pt x="2514600" y="4074624"/>
                  <a:pt x="2423624" y="4165600"/>
                  <a:pt x="23114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6553200" y="2336800"/>
            <a:ext cx="1905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2" hasCustomPrompt="1"/>
            <p:custDataLst>
              <p:tags r:id="rId18"/>
            </p:custDataLst>
          </p:nvPr>
        </p:nvSpPr>
        <p:spPr>
          <a:xfrm>
            <a:off x="9067800" y="1524000"/>
            <a:ext cx="251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7" hasCustomPrompt="1"/>
            <p:custDataLst>
              <p:tags r:id="rId19"/>
            </p:custDataLst>
          </p:nvPr>
        </p:nvSpPr>
        <p:spPr>
          <a:xfrm>
            <a:off x="9067800" y="2082800"/>
            <a:ext cx="2514600" cy="4165600"/>
          </a:xfrm>
          <a:custGeom>
            <a:avLst/>
            <a:gdLst>
              <a:gd name="connisteX0" fmla="*/ 0 w 2514600"/>
              <a:gd name="connsiteY0" fmla="*/ 203200 h 4165600"/>
              <a:gd name="connisteX1" fmla="*/ 203200 w 2514600"/>
              <a:gd name="connsiteY1" fmla="*/ 0 h 4165600"/>
              <a:gd name="connisteX2" fmla="*/ 2311400 w 2514600"/>
              <a:gd name="connsiteY2" fmla="*/ 0 h 4165600"/>
              <a:gd name="connisteX3" fmla="*/ 2514600 w 2514600"/>
              <a:gd name="connsiteY3" fmla="*/ 203200 h 4165600"/>
              <a:gd name="connisteX4" fmla="*/ 2514600 w 2514600"/>
              <a:gd name="connsiteY4" fmla="*/ 3962400 h 4165600"/>
              <a:gd name="connisteX5" fmla="*/ 2311400 w 2514600"/>
              <a:gd name="connsiteY5" fmla="*/ 4165600 h 4165600"/>
              <a:gd name="connisteX6" fmla="*/ 203200 w 2514600"/>
              <a:gd name="connsiteY6" fmla="*/ 4165600 h 4165600"/>
              <a:gd name="connisteX7" fmla="*/ 0 w 2514600"/>
              <a:gd name="connsiteY7" fmla="*/ 3962400 h 4165600"/>
              <a:gd name="connisteX8" fmla="*/ 0 w 2514600"/>
              <a:gd name="connsiteY8" fmla="*/ 203200 h 4165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4165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3962400"/>
                </a:lnTo>
                <a:cubicBezTo>
                  <a:pt x="2514600" y="4074624"/>
                  <a:pt x="2423624" y="4165600"/>
                  <a:pt x="2311400" y="4165600"/>
                </a:cubicBezTo>
                <a:lnTo>
                  <a:pt x="203200" y="4165600"/>
                </a:lnTo>
                <a:cubicBezTo>
                  <a:pt x="90976" y="4165600"/>
                  <a:pt x="0" y="4074624"/>
                  <a:pt x="0" y="39624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3" hasCustomPrompt="1"/>
            <p:custDataLst>
              <p:tags r:id="rId20"/>
            </p:custDataLst>
          </p:nvPr>
        </p:nvSpPr>
        <p:spPr>
          <a:xfrm>
            <a:off x="9372600" y="2336800"/>
            <a:ext cx="1905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601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7060" y="1524000"/>
            <a:ext cx="5257842" cy="914407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540000"/>
            <a:ext cx="5257800" cy="370843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324411" y="1523712"/>
            <a:ext cx="5257842" cy="914407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324600" y="2540000"/>
            <a:ext cx="5257800" cy="370843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9" name="日期占位符 18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20" name="页脚占位符 19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1" name="灯片编号占位符 20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300" y="6314440"/>
            <a:ext cx="2709545" cy="31686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6_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装饰  8"/>
          <p:cNvSpPr>
            <a:spLocks noGrp="1"/>
          </p:cNvSpPr>
          <p:nvPr>
            <p:ph type="body" idx="16394" hasCustomPrompt="1"/>
            <p:custDataLst>
              <p:tags r:id="rId8"/>
            </p:custDataLst>
          </p:nvPr>
        </p:nvSpPr>
        <p:spPr>
          <a:xfrm>
            <a:off x="2133600" y="1524000"/>
            <a:ext cx="3810000" cy="2209800"/>
          </a:xfrm>
          <a:custGeom>
            <a:avLst/>
            <a:gdLst>
              <a:gd name="connisteX0" fmla="*/ 0 w 3810000"/>
              <a:gd name="connsiteY0" fmla="*/ 0 h 2209800"/>
              <a:gd name="connisteX1" fmla="*/ 3606800 w 3810000"/>
              <a:gd name="connsiteY1" fmla="*/ 0 h 2209800"/>
              <a:gd name="connisteX2" fmla="*/ 3810000 w 3810000"/>
              <a:gd name="connsiteY2" fmla="*/ 203200 h 2209800"/>
              <a:gd name="connisteX3" fmla="*/ 3810000 w 3810000"/>
              <a:gd name="connsiteY3" fmla="*/ 2006600 h 2209800"/>
              <a:gd name="connisteX4" fmla="*/ 3606800 w 3810000"/>
              <a:gd name="connsiteY4" fmla="*/ 2209800 h 2209800"/>
              <a:gd name="connisteX5" fmla="*/ 0 w 3810000"/>
              <a:gd name="connsiteY5" fmla="*/ 2209800 h 2209800"/>
              <a:gd name="connisteX6" fmla="*/ 0 w 3810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0"/>
                </a:moveTo>
                <a:lnTo>
                  <a:pt x="3606800" y="0"/>
                </a:lnTo>
                <a:cubicBezTo>
                  <a:pt x="3719024" y="0"/>
                  <a:pt x="3810000" y="90976"/>
                  <a:pt x="3810000" y="203200"/>
                </a:cubicBezTo>
                <a:lnTo>
                  <a:pt x="3810000" y="2006600"/>
                </a:lnTo>
                <a:cubicBezTo>
                  <a:pt x="3810000" y="2118824"/>
                  <a:pt x="3719024" y="2209800"/>
                  <a:pt x="3606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idx="16395" hasCustomPrompt="1"/>
            <p:custDataLst>
              <p:tags r:id="rId10"/>
            </p:custDataLst>
          </p:nvPr>
        </p:nvSpPr>
        <p:spPr>
          <a:xfrm>
            <a:off x="609600" y="1524000"/>
            <a:ext cx="1524000" cy="2209800"/>
          </a:xfrm>
          <a:custGeom>
            <a:avLst/>
            <a:gdLst>
              <a:gd name="connisteX0" fmla="*/ 0 w 1524000"/>
              <a:gd name="connsiteY0" fmla="*/ 203200 h 2209800"/>
              <a:gd name="connisteX1" fmla="*/ 203200 w 1524000"/>
              <a:gd name="connsiteY1" fmla="*/ 0 h 2209800"/>
              <a:gd name="connisteX2" fmla="*/ 1524000 w 1524000"/>
              <a:gd name="connsiteY2" fmla="*/ 0 h 2209800"/>
              <a:gd name="connisteX3" fmla="*/ 1524000 w 1524000"/>
              <a:gd name="connsiteY3" fmla="*/ 2209800 h 2209800"/>
              <a:gd name="connisteX4" fmla="*/ 203200 w 1524000"/>
              <a:gd name="connsiteY4" fmla="*/ 2209800 h 2209800"/>
              <a:gd name="connisteX5" fmla="*/ 0 w 1524000"/>
              <a:gd name="connsiteY5" fmla="*/ 2006600 h 2209800"/>
              <a:gd name="connisteX6" fmla="*/ 0 w 1524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524000" y="0"/>
                </a:lnTo>
                <a:lnTo>
                  <a:pt x="1524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2438400" y="1892300"/>
            <a:ext cx="3200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2438400" y="2451100"/>
            <a:ext cx="32004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6" hasCustomPrompt="1"/>
            <p:custDataLst>
              <p:tags r:id="rId13"/>
            </p:custDataLst>
          </p:nvPr>
        </p:nvSpPr>
        <p:spPr>
          <a:xfrm>
            <a:off x="7772400" y="1524000"/>
            <a:ext cx="3810000" cy="2209800"/>
          </a:xfrm>
          <a:custGeom>
            <a:avLst/>
            <a:gdLst>
              <a:gd name="connisteX0" fmla="*/ 0 w 3810000"/>
              <a:gd name="connsiteY0" fmla="*/ 0 h 2209800"/>
              <a:gd name="connisteX1" fmla="*/ 3606800 w 3810000"/>
              <a:gd name="connsiteY1" fmla="*/ 0 h 2209800"/>
              <a:gd name="connisteX2" fmla="*/ 3810000 w 3810000"/>
              <a:gd name="connsiteY2" fmla="*/ 203200 h 2209800"/>
              <a:gd name="connisteX3" fmla="*/ 3810000 w 3810000"/>
              <a:gd name="connsiteY3" fmla="*/ 2006600 h 2209800"/>
              <a:gd name="connisteX4" fmla="*/ 3606800 w 3810000"/>
              <a:gd name="connsiteY4" fmla="*/ 2209800 h 2209800"/>
              <a:gd name="connisteX5" fmla="*/ 0 w 3810000"/>
              <a:gd name="connsiteY5" fmla="*/ 2209800 h 2209800"/>
              <a:gd name="connisteX6" fmla="*/ 0 w 3810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0"/>
                </a:moveTo>
                <a:lnTo>
                  <a:pt x="3606800" y="0"/>
                </a:lnTo>
                <a:cubicBezTo>
                  <a:pt x="3719024" y="0"/>
                  <a:pt x="3810000" y="90976"/>
                  <a:pt x="3810000" y="203200"/>
                </a:cubicBezTo>
                <a:lnTo>
                  <a:pt x="3810000" y="2006600"/>
                </a:lnTo>
                <a:cubicBezTo>
                  <a:pt x="3810000" y="2118824"/>
                  <a:pt x="3719024" y="2209800"/>
                  <a:pt x="3606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图片占位符 14"/>
          <p:cNvSpPr>
            <a:spLocks noGrp="1"/>
          </p:cNvSpPr>
          <p:nvPr>
            <p:ph type="pic" idx="16397" hasCustomPrompt="1"/>
            <p:custDataLst>
              <p:tags r:id="rId14"/>
            </p:custDataLst>
          </p:nvPr>
        </p:nvSpPr>
        <p:spPr>
          <a:xfrm>
            <a:off x="6248400" y="1524000"/>
            <a:ext cx="1524000" cy="2209800"/>
          </a:xfrm>
          <a:custGeom>
            <a:avLst/>
            <a:gdLst>
              <a:gd name="connisteX0" fmla="*/ 0 w 1524000"/>
              <a:gd name="connsiteY0" fmla="*/ 203200 h 2209800"/>
              <a:gd name="connisteX1" fmla="*/ 203200 w 1524000"/>
              <a:gd name="connsiteY1" fmla="*/ 0 h 2209800"/>
              <a:gd name="connisteX2" fmla="*/ 1524000 w 1524000"/>
              <a:gd name="connsiteY2" fmla="*/ 0 h 2209800"/>
              <a:gd name="connisteX3" fmla="*/ 1524000 w 1524000"/>
              <a:gd name="connsiteY3" fmla="*/ 2209800 h 2209800"/>
              <a:gd name="connisteX4" fmla="*/ 203200 w 1524000"/>
              <a:gd name="connsiteY4" fmla="*/ 2209800 h 2209800"/>
              <a:gd name="connisteX5" fmla="*/ 0 w 1524000"/>
              <a:gd name="connsiteY5" fmla="*/ 2006600 h 2209800"/>
              <a:gd name="connisteX6" fmla="*/ 0 w 1524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524000" y="0"/>
                </a:lnTo>
                <a:lnTo>
                  <a:pt x="1524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5"/>
            </p:custDataLst>
          </p:nvPr>
        </p:nvSpPr>
        <p:spPr>
          <a:xfrm>
            <a:off x="8077200" y="1892300"/>
            <a:ext cx="3200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6"/>
            </p:custDataLst>
          </p:nvPr>
        </p:nvSpPr>
        <p:spPr>
          <a:xfrm>
            <a:off x="8077200" y="2451100"/>
            <a:ext cx="32004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398" hasCustomPrompt="1"/>
            <p:custDataLst>
              <p:tags r:id="rId17"/>
            </p:custDataLst>
          </p:nvPr>
        </p:nvSpPr>
        <p:spPr>
          <a:xfrm>
            <a:off x="609600" y="4038600"/>
            <a:ext cx="3810000" cy="2209800"/>
          </a:xfrm>
          <a:custGeom>
            <a:avLst/>
            <a:gdLst>
              <a:gd name="connisteX0" fmla="*/ 0 w 3810000"/>
              <a:gd name="connsiteY0" fmla="*/ 203200 h 2209800"/>
              <a:gd name="connisteX1" fmla="*/ 203200 w 3810000"/>
              <a:gd name="connsiteY1" fmla="*/ 0 h 2209800"/>
              <a:gd name="connisteX2" fmla="*/ 3810000 w 3810000"/>
              <a:gd name="connsiteY2" fmla="*/ 0 h 2209800"/>
              <a:gd name="connisteX3" fmla="*/ 3810000 w 3810000"/>
              <a:gd name="connsiteY3" fmla="*/ 2209800 h 2209800"/>
              <a:gd name="connisteX4" fmla="*/ 203200 w 3810000"/>
              <a:gd name="connsiteY4" fmla="*/ 2209800 h 2209800"/>
              <a:gd name="connisteX5" fmla="*/ 0 w 3810000"/>
              <a:gd name="connsiteY5" fmla="*/ 2006600 h 2209800"/>
              <a:gd name="connisteX6" fmla="*/ 0 w 381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10000" y="0"/>
                </a:lnTo>
                <a:lnTo>
                  <a:pt x="381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图片占位符 18"/>
          <p:cNvSpPr>
            <a:spLocks noGrp="1"/>
          </p:cNvSpPr>
          <p:nvPr>
            <p:ph type="pic" idx="16399" hasCustomPrompt="1"/>
            <p:custDataLst>
              <p:tags r:id="rId18"/>
            </p:custDataLst>
          </p:nvPr>
        </p:nvSpPr>
        <p:spPr>
          <a:xfrm>
            <a:off x="4419600" y="4038600"/>
            <a:ext cx="1524000" cy="2209800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914400" y="4406900"/>
            <a:ext cx="3200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914400" y="4965700"/>
            <a:ext cx="32004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2" name="装饰  1"/>
          <p:cNvSpPr>
            <a:spLocks noGrp="1"/>
          </p:cNvSpPr>
          <p:nvPr>
            <p:ph type="body" idx="16400" hasCustomPrompt="1"/>
            <p:custDataLst>
              <p:tags r:id="rId21"/>
            </p:custDataLst>
          </p:nvPr>
        </p:nvSpPr>
        <p:spPr>
          <a:xfrm>
            <a:off x="6248400" y="4038600"/>
            <a:ext cx="3810000" cy="2209800"/>
          </a:xfrm>
          <a:custGeom>
            <a:avLst/>
            <a:gdLst>
              <a:gd name="connisteX0" fmla="*/ 0 w 3810000"/>
              <a:gd name="connsiteY0" fmla="*/ 203200 h 2209800"/>
              <a:gd name="connisteX1" fmla="*/ 203200 w 3810000"/>
              <a:gd name="connsiteY1" fmla="*/ 0 h 2209800"/>
              <a:gd name="connisteX2" fmla="*/ 3810000 w 3810000"/>
              <a:gd name="connsiteY2" fmla="*/ 0 h 2209800"/>
              <a:gd name="connisteX3" fmla="*/ 3810000 w 3810000"/>
              <a:gd name="connsiteY3" fmla="*/ 2209800 h 2209800"/>
              <a:gd name="connisteX4" fmla="*/ 203200 w 3810000"/>
              <a:gd name="connsiteY4" fmla="*/ 2209800 h 2209800"/>
              <a:gd name="connisteX5" fmla="*/ 0 w 3810000"/>
              <a:gd name="connsiteY5" fmla="*/ 2006600 h 2209800"/>
              <a:gd name="connisteX6" fmla="*/ 0 w 3810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810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10000" y="0"/>
                </a:lnTo>
                <a:lnTo>
                  <a:pt x="3810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3" name="图片占位符 22"/>
          <p:cNvSpPr>
            <a:spLocks noGrp="1"/>
          </p:cNvSpPr>
          <p:nvPr>
            <p:ph type="pic" idx="16401" hasCustomPrompt="1"/>
            <p:custDataLst>
              <p:tags r:id="rId22"/>
            </p:custDataLst>
          </p:nvPr>
        </p:nvSpPr>
        <p:spPr>
          <a:xfrm>
            <a:off x="10058400" y="4038600"/>
            <a:ext cx="1524000" cy="2209800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4" name="文本占位符 23"/>
          <p:cNvSpPr>
            <a:spLocks noGrp="1"/>
          </p:cNvSpPr>
          <p:nvPr>
            <p:ph type="body" idx="16392" hasCustomPrompt="1"/>
            <p:custDataLst>
              <p:tags r:id="rId23"/>
            </p:custDataLst>
          </p:nvPr>
        </p:nvSpPr>
        <p:spPr>
          <a:xfrm>
            <a:off x="6553200" y="4406900"/>
            <a:ext cx="32004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93" hasCustomPrompt="1"/>
            <p:custDataLst>
              <p:tags r:id="rId24"/>
            </p:custDataLst>
          </p:nvPr>
        </p:nvSpPr>
        <p:spPr>
          <a:xfrm>
            <a:off x="6553200" y="4965700"/>
            <a:ext cx="3200400" cy="914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7_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装饰  8"/>
          <p:cNvSpPr>
            <a:spLocks noGrp="1"/>
          </p:cNvSpPr>
          <p:nvPr>
            <p:ph type="body" idx="16398" hasCustomPrompt="1"/>
            <p:custDataLst>
              <p:tags r:id="rId8"/>
            </p:custDataLst>
          </p:nvPr>
        </p:nvSpPr>
        <p:spPr>
          <a:xfrm>
            <a:off x="609600" y="19812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781050" y="2184400"/>
            <a:ext cx="419100" cy="355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28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6" hasCustomPrompt="1"/>
            <p:custDataLst>
              <p:tags r:id="rId11"/>
            </p:custDataLst>
          </p:nvPr>
        </p:nvSpPr>
        <p:spPr>
          <a:xfrm>
            <a:off x="1574800" y="1981200"/>
            <a:ext cx="4292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7" hasCustomPrompt="1"/>
            <p:custDataLst>
              <p:tags r:id="rId12"/>
            </p:custDataLst>
          </p:nvPr>
        </p:nvSpPr>
        <p:spPr>
          <a:xfrm>
            <a:off x="1574800" y="2438400"/>
            <a:ext cx="4292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9" hasCustomPrompt="1"/>
            <p:custDataLst>
              <p:tags r:id="rId13"/>
            </p:custDataLst>
          </p:nvPr>
        </p:nvSpPr>
        <p:spPr>
          <a:xfrm>
            <a:off x="6324600" y="19812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6496050" y="2184400"/>
            <a:ext cx="419100" cy="355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28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5"/>
            </p:custDataLst>
          </p:nvPr>
        </p:nvSpPr>
        <p:spPr>
          <a:xfrm>
            <a:off x="7289800" y="1981200"/>
            <a:ext cx="4292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7289800" y="2438400"/>
            <a:ext cx="4292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400" hasCustomPrompt="1"/>
            <p:custDataLst>
              <p:tags r:id="rId17"/>
            </p:custDataLst>
          </p:nvPr>
        </p:nvSpPr>
        <p:spPr>
          <a:xfrm>
            <a:off x="609600" y="41148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4" hasCustomPrompt="1"/>
            <p:custDataLst>
              <p:tags r:id="rId18"/>
            </p:custDataLst>
          </p:nvPr>
        </p:nvSpPr>
        <p:spPr>
          <a:xfrm>
            <a:off x="781050" y="4318000"/>
            <a:ext cx="419100" cy="355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28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2" hasCustomPrompt="1"/>
            <p:custDataLst>
              <p:tags r:id="rId19"/>
            </p:custDataLst>
          </p:nvPr>
        </p:nvSpPr>
        <p:spPr>
          <a:xfrm>
            <a:off x="1574800" y="4114800"/>
            <a:ext cx="4292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3" hasCustomPrompt="1"/>
            <p:custDataLst>
              <p:tags r:id="rId20"/>
            </p:custDataLst>
          </p:nvPr>
        </p:nvSpPr>
        <p:spPr>
          <a:xfrm>
            <a:off x="1574800" y="4572000"/>
            <a:ext cx="4292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2" name="装饰  1"/>
          <p:cNvSpPr>
            <a:spLocks noGrp="1"/>
          </p:cNvSpPr>
          <p:nvPr>
            <p:ph type="body" idx="16401" hasCustomPrompt="1"/>
            <p:custDataLst>
              <p:tags r:id="rId21"/>
            </p:custDataLst>
          </p:nvPr>
        </p:nvSpPr>
        <p:spPr>
          <a:xfrm>
            <a:off x="6324600" y="4114800"/>
            <a:ext cx="762000" cy="762000"/>
          </a:xfrm>
          <a:custGeom>
            <a:avLst/>
            <a:gdLst>
              <a:gd name="connisteX0" fmla="*/ 0 w 762000"/>
              <a:gd name="connsiteY0" fmla="*/ 203200 h 762000"/>
              <a:gd name="connisteX1" fmla="*/ 203200 w 762000"/>
              <a:gd name="connsiteY1" fmla="*/ 0 h 762000"/>
              <a:gd name="connisteX2" fmla="*/ 558800 w 762000"/>
              <a:gd name="connsiteY2" fmla="*/ 0 h 762000"/>
              <a:gd name="connisteX3" fmla="*/ 762000 w 762000"/>
              <a:gd name="connsiteY3" fmla="*/ 203200 h 762000"/>
              <a:gd name="connisteX4" fmla="*/ 762000 w 762000"/>
              <a:gd name="connsiteY4" fmla="*/ 558800 h 762000"/>
              <a:gd name="connisteX5" fmla="*/ 558800 w 762000"/>
              <a:gd name="connsiteY5" fmla="*/ 762000 h 762000"/>
              <a:gd name="connisteX6" fmla="*/ 203200 w 762000"/>
              <a:gd name="connsiteY6" fmla="*/ 762000 h 762000"/>
              <a:gd name="connisteX7" fmla="*/ 0 w 762000"/>
              <a:gd name="connsiteY7" fmla="*/ 558800 h 762000"/>
              <a:gd name="connisteX8" fmla="*/ 0 w 762000"/>
              <a:gd name="connsiteY8" fmla="*/ 2032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762000" h="76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58800" y="0"/>
                </a:lnTo>
                <a:cubicBezTo>
                  <a:pt x="671024" y="0"/>
                  <a:pt x="762000" y="90976"/>
                  <a:pt x="762000" y="203200"/>
                </a:cubicBezTo>
                <a:lnTo>
                  <a:pt x="762000" y="558800"/>
                </a:lnTo>
                <a:cubicBezTo>
                  <a:pt x="762000" y="671024"/>
                  <a:pt x="671024" y="762000"/>
                  <a:pt x="558800" y="762000"/>
                </a:cubicBezTo>
                <a:lnTo>
                  <a:pt x="203200" y="762000"/>
                </a:lnTo>
                <a:cubicBezTo>
                  <a:pt x="90976" y="762000"/>
                  <a:pt x="0" y="671024"/>
                  <a:pt x="0" y="5588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7" hasCustomPrompt="1"/>
            <p:custDataLst>
              <p:tags r:id="rId22"/>
            </p:custDataLst>
          </p:nvPr>
        </p:nvSpPr>
        <p:spPr>
          <a:xfrm>
            <a:off x="6496050" y="4318000"/>
            <a:ext cx="419100" cy="3556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28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4" name="文本占位符 23"/>
          <p:cNvSpPr>
            <a:spLocks noGrp="1"/>
          </p:cNvSpPr>
          <p:nvPr>
            <p:ph type="body" idx="16395" hasCustomPrompt="1"/>
            <p:custDataLst>
              <p:tags r:id="rId23"/>
            </p:custDataLst>
          </p:nvPr>
        </p:nvSpPr>
        <p:spPr>
          <a:xfrm>
            <a:off x="7289800" y="4114800"/>
            <a:ext cx="4292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idx="16396" hasCustomPrompt="1"/>
            <p:custDataLst>
              <p:tags r:id="rId24"/>
            </p:custDataLst>
          </p:nvPr>
        </p:nvSpPr>
        <p:spPr>
          <a:xfrm>
            <a:off x="7289800" y="4572000"/>
            <a:ext cx="4292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4_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装饰  8"/>
          <p:cNvSpPr>
            <a:spLocks noGrp="1"/>
          </p:cNvSpPr>
          <p:nvPr>
            <p:ph type="body" idx="16394" hasCustomPrompt="1"/>
            <p:custDataLst>
              <p:tags r:id="rId8"/>
            </p:custDataLst>
          </p:nvPr>
        </p:nvSpPr>
        <p:spPr>
          <a:xfrm>
            <a:off x="609600" y="1524000"/>
            <a:ext cx="2514600" cy="4724400"/>
          </a:xfrm>
          <a:custGeom>
            <a:avLst/>
            <a:gdLst>
              <a:gd name="connisteX0" fmla="*/ 0 w 2514600"/>
              <a:gd name="connsiteY0" fmla="*/ 203200 h 4724400"/>
              <a:gd name="connisteX1" fmla="*/ 203200 w 2514600"/>
              <a:gd name="connsiteY1" fmla="*/ 0 h 4724400"/>
              <a:gd name="connisteX2" fmla="*/ 2311400 w 2514600"/>
              <a:gd name="connsiteY2" fmla="*/ 0 h 4724400"/>
              <a:gd name="connisteX3" fmla="*/ 2514600 w 2514600"/>
              <a:gd name="connsiteY3" fmla="*/ 203200 h 4724400"/>
              <a:gd name="connisteX4" fmla="*/ 2514600 w 2514600"/>
              <a:gd name="connsiteY4" fmla="*/ 4521200 h 4724400"/>
              <a:gd name="connisteX5" fmla="*/ 2311400 w 2514600"/>
              <a:gd name="connsiteY5" fmla="*/ 4724400 h 4724400"/>
              <a:gd name="connisteX6" fmla="*/ 203200 w 2514600"/>
              <a:gd name="connsiteY6" fmla="*/ 4724400 h 4724400"/>
              <a:gd name="connisteX7" fmla="*/ 0 w 2514600"/>
              <a:gd name="connsiteY7" fmla="*/ 4521200 h 4724400"/>
              <a:gd name="connisteX8" fmla="*/ 0 w 25146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4521200"/>
                </a:lnTo>
                <a:cubicBezTo>
                  <a:pt x="2514600" y="4633424"/>
                  <a:pt x="2423624" y="4724400"/>
                  <a:pt x="23114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914400" y="1778000"/>
            <a:ext cx="190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914400" y="2336800"/>
            <a:ext cx="1905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5" hasCustomPrompt="1"/>
            <p:custDataLst>
              <p:tags r:id="rId12"/>
            </p:custDataLst>
          </p:nvPr>
        </p:nvSpPr>
        <p:spPr>
          <a:xfrm>
            <a:off x="3429000" y="1524000"/>
            <a:ext cx="2514600" cy="4724400"/>
          </a:xfrm>
          <a:custGeom>
            <a:avLst/>
            <a:gdLst>
              <a:gd name="connisteX0" fmla="*/ 0 w 2514600"/>
              <a:gd name="connsiteY0" fmla="*/ 203200 h 4724400"/>
              <a:gd name="connisteX1" fmla="*/ 203200 w 2514600"/>
              <a:gd name="connsiteY1" fmla="*/ 0 h 4724400"/>
              <a:gd name="connisteX2" fmla="*/ 2311400 w 2514600"/>
              <a:gd name="connsiteY2" fmla="*/ 0 h 4724400"/>
              <a:gd name="connisteX3" fmla="*/ 2514600 w 2514600"/>
              <a:gd name="connsiteY3" fmla="*/ 203200 h 4724400"/>
              <a:gd name="connisteX4" fmla="*/ 2514600 w 2514600"/>
              <a:gd name="connsiteY4" fmla="*/ 4521200 h 4724400"/>
              <a:gd name="connisteX5" fmla="*/ 2311400 w 2514600"/>
              <a:gd name="connsiteY5" fmla="*/ 4724400 h 4724400"/>
              <a:gd name="connisteX6" fmla="*/ 203200 w 2514600"/>
              <a:gd name="connsiteY6" fmla="*/ 4724400 h 4724400"/>
              <a:gd name="connisteX7" fmla="*/ 0 w 2514600"/>
              <a:gd name="connsiteY7" fmla="*/ 4521200 h 4724400"/>
              <a:gd name="connisteX8" fmla="*/ 0 w 25146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4521200"/>
                </a:lnTo>
                <a:cubicBezTo>
                  <a:pt x="2514600" y="4633424"/>
                  <a:pt x="2423624" y="4724400"/>
                  <a:pt x="23114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8" hasCustomPrompt="1"/>
            <p:custDataLst>
              <p:tags r:id="rId13"/>
            </p:custDataLst>
          </p:nvPr>
        </p:nvSpPr>
        <p:spPr>
          <a:xfrm>
            <a:off x="3733800" y="1778000"/>
            <a:ext cx="190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3733800" y="2336800"/>
            <a:ext cx="1905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6" hasCustomPrompt="1"/>
            <p:custDataLst>
              <p:tags r:id="rId15"/>
            </p:custDataLst>
          </p:nvPr>
        </p:nvSpPr>
        <p:spPr>
          <a:xfrm>
            <a:off x="6248400" y="1524000"/>
            <a:ext cx="2514600" cy="4724400"/>
          </a:xfrm>
          <a:custGeom>
            <a:avLst/>
            <a:gdLst>
              <a:gd name="connisteX0" fmla="*/ 0 w 2514600"/>
              <a:gd name="connsiteY0" fmla="*/ 203200 h 4724400"/>
              <a:gd name="connisteX1" fmla="*/ 203200 w 2514600"/>
              <a:gd name="connsiteY1" fmla="*/ 0 h 4724400"/>
              <a:gd name="connisteX2" fmla="*/ 2311400 w 2514600"/>
              <a:gd name="connsiteY2" fmla="*/ 0 h 4724400"/>
              <a:gd name="connisteX3" fmla="*/ 2514600 w 2514600"/>
              <a:gd name="connsiteY3" fmla="*/ 203200 h 4724400"/>
              <a:gd name="connisteX4" fmla="*/ 2514600 w 2514600"/>
              <a:gd name="connsiteY4" fmla="*/ 4521200 h 4724400"/>
              <a:gd name="connisteX5" fmla="*/ 2311400 w 2514600"/>
              <a:gd name="connsiteY5" fmla="*/ 4724400 h 4724400"/>
              <a:gd name="connisteX6" fmla="*/ 203200 w 2514600"/>
              <a:gd name="connsiteY6" fmla="*/ 4724400 h 4724400"/>
              <a:gd name="connisteX7" fmla="*/ 0 w 2514600"/>
              <a:gd name="connsiteY7" fmla="*/ 4521200 h 4724400"/>
              <a:gd name="connisteX8" fmla="*/ 0 w 25146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4521200"/>
                </a:lnTo>
                <a:cubicBezTo>
                  <a:pt x="2514600" y="4633424"/>
                  <a:pt x="2423624" y="4724400"/>
                  <a:pt x="23114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6553200" y="1778000"/>
            <a:ext cx="190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6553200" y="2336800"/>
            <a:ext cx="1905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7" hasCustomPrompt="1"/>
            <p:custDataLst>
              <p:tags r:id="rId18"/>
            </p:custDataLst>
          </p:nvPr>
        </p:nvSpPr>
        <p:spPr>
          <a:xfrm>
            <a:off x="9067800" y="1524000"/>
            <a:ext cx="2514600" cy="4724400"/>
          </a:xfrm>
          <a:custGeom>
            <a:avLst/>
            <a:gdLst>
              <a:gd name="connisteX0" fmla="*/ 0 w 2514600"/>
              <a:gd name="connsiteY0" fmla="*/ 203200 h 4724400"/>
              <a:gd name="connisteX1" fmla="*/ 203200 w 2514600"/>
              <a:gd name="connsiteY1" fmla="*/ 0 h 4724400"/>
              <a:gd name="connisteX2" fmla="*/ 2311400 w 2514600"/>
              <a:gd name="connsiteY2" fmla="*/ 0 h 4724400"/>
              <a:gd name="connisteX3" fmla="*/ 2514600 w 2514600"/>
              <a:gd name="connsiteY3" fmla="*/ 203200 h 4724400"/>
              <a:gd name="connisteX4" fmla="*/ 2514600 w 2514600"/>
              <a:gd name="connsiteY4" fmla="*/ 4521200 h 4724400"/>
              <a:gd name="connisteX5" fmla="*/ 2311400 w 2514600"/>
              <a:gd name="connsiteY5" fmla="*/ 4724400 h 4724400"/>
              <a:gd name="connisteX6" fmla="*/ 203200 w 2514600"/>
              <a:gd name="connsiteY6" fmla="*/ 4724400 h 4724400"/>
              <a:gd name="connisteX7" fmla="*/ 0 w 2514600"/>
              <a:gd name="connsiteY7" fmla="*/ 4521200 h 4724400"/>
              <a:gd name="connisteX8" fmla="*/ 0 w 25146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4521200"/>
                </a:lnTo>
                <a:cubicBezTo>
                  <a:pt x="2514600" y="4633424"/>
                  <a:pt x="2423624" y="4724400"/>
                  <a:pt x="23114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2" hasCustomPrompt="1"/>
            <p:custDataLst>
              <p:tags r:id="rId19"/>
            </p:custDataLst>
          </p:nvPr>
        </p:nvSpPr>
        <p:spPr>
          <a:xfrm>
            <a:off x="9372600" y="1778000"/>
            <a:ext cx="1905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3" hasCustomPrompt="1"/>
            <p:custDataLst>
              <p:tags r:id="rId20"/>
            </p:custDataLst>
          </p:nvPr>
        </p:nvSpPr>
        <p:spPr>
          <a:xfrm>
            <a:off x="9372600" y="2336800"/>
            <a:ext cx="1905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7_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09600" y="17780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10"/>
            </p:custDataLst>
          </p:nvPr>
        </p:nvSpPr>
        <p:spPr>
          <a:xfrm>
            <a:off x="609600" y="2336800"/>
            <a:ext cx="2286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3505200" y="17780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3505200" y="2336800"/>
            <a:ext cx="2286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6400800" y="17780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6400800" y="2336800"/>
            <a:ext cx="2286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2" hasCustomPrompt="1"/>
            <p:custDataLst>
              <p:tags r:id="rId15"/>
            </p:custDataLst>
          </p:nvPr>
        </p:nvSpPr>
        <p:spPr>
          <a:xfrm>
            <a:off x="9296400" y="1778000"/>
            <a:ext cx="22860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3" hasCustomPrompt="1"/>
            <p:custDataLst>
              <p:tags r:id="rId16"/>
            </p:custDataLst>
          </p:nvPr>
        </p:nvSpPr>
        <p:spPr>
          <a:xfrm>
            <a:off x="9296400" y="2336800"/>
            <a:ext cx="2286000" cy="3657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4_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7" name="图片 6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9" name="图片占位符 8"/>
          <p:cNvSpPr>
            <a:spLocks noGrp="1"/>
          </p:cNvSpPr>
          <p:nvPr>
            <p:ph type="pic" idx="16394" hasCustomPrompt="1"/>
            <p:custDataLst>
              <p:tags r:id="rId8"/>
            </p:custDataLst>
          </p:nvPr>
        </p:nvSpPr>
        <p:spPr>
          <a:xfrm>
            <a:off x="609600" y="2184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609600" y="533400"/>
            <a:ext cx="10972800" cy="6096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10"/>
            </p:custDataLst>
          </p:nvPr>
        </p:nvSpPr>
        <p:spPr>
          <a:xfrm>
            <a:off x="2082800" y="1930400"/>
            <a:ext cx="378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2082800" y="2438400"/>
            <a:ext cx="3784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5" hasCustomPrompt="1"/>
            <p:custDataLst>
              <p:tags r:id="rId12"/>
            </p:custDataLst>
          </p:nvPr>
        </p:nvSpPr>
        <p:spPr>
          <a:xfrm>
            <a:off x="6324600" y="2184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8" hasCustomPrompt="1"/>
            <p:custDataLst>
              <p:tags r:id="rId13"/>
            </p:custDataLst>
          </p:nvPr>
        </p:nvSpPr>
        <p:spPr>
          <a:xfrm>
            <a:off x="7797800" y="1930400"/>
            <a:ext cx="378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7797800" y="2438400"/>
            <a:ext cx="3784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图片占位符 15"/>
          <p:cNvSpPr>
            <a:spLocks noGrp="1"/>
          </p:cNvSpPr>
          <p:nvPr>
            <p:ph type="pic" idx="16396" hasCustomPrompt="1"/>
            <p:custDataLst>
              <p:tags r:id="rId15"/>
            </p:custDataLst>
          </p:nvPr>
        </p:nvSpPr>
        <p:spPr>
          <a:xfrm>
            <a:off x="609600" y="4368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2082800" y="4114800"/>
            <a:ext cx="378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2082800" y="4622800"/>
            <a:ext cx="3784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图片占位符 18"/>
          <p:cNvSpPr>
            <a:spLocks noGrp="1"/>
          </p:cNvSpPr>
          <p:nvPr>
            <p:ph type="pic" idx="16397" hasCustomPrompt="1"/>
            <p:custDataLst>
              <p:tags r:id="rId18"/>
            </p:custDataLst>
          </p:nvPr>
        </p:nvSpPr>
        <p:spPr>
          <a:xfrm>
            <a:off x="6324600" y="4368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2" hasCustomPrompt="1"/>
            <p:custDataLst>
              <p:tags r:id="rId19"/>
            </p:custDataLst>
          </p:nvPr>
        </p:nvSpPr>
        <p:spPr>
          <a:xfrm>
            <a:off x="7797800" y="4114800"/>
            <a:ext cx="3784600" cy="4064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3" hasCustomPrompt="1"/>
            <p:custDataLst>
              <p:tags r:id="rId20"/>
            </p:custDataLst>
          </p:nvPr>
        </p:nvSpPr>
        <p:spPr>
          <a:xfrm>
            <a:off x="7797800" y="4622800"/>
            <a:ext cx="3784600" cy="1219200"/>
          </a:xfrm>
          <a:prstGeom prst="rect">
            <a:avLst/>
          </a:prstGeo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3" name="图片 2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4_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3" name="图片 2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5486400" y="3200400"/>
            <a:ext cx="5842000" cy="4572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26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9" name="装饰  8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5130800" y="3022600"/>
            <a:ext cx="25400" cy="812800"/>
          </a:xfrm>
          <a:custGeom>
            <a:avLst/>
            <a:gdLst>
              <a:gd name="connisteX0" fmla="*/ 0 w 25400"/>
              <a:gd name="connsiteY0" fmla="*/ 12700 h 812800"/>
              <a:gd name="connisteX1" fmla="*/ 12700 w 25400"/>
              <a:gd name="connsiteY1" fmla="*/ 0 h 812800"/>
              <a:gd name="connisteX2" fmla="*/ 12700 w 25400"/>
              <a:gd name="connsiteY2" fmla="*/ 0 h 812800"/>
              <a:gd name="connisteX3" fmla="*/ 25400 w 25400"/>
              <a:gd name="connsiteY3" fmla="*/ 12700 h 812800"/>
              <a:gd name="connisteX4" fmla="*/ 25400 w 25400"/>
              <a:gd name="connsiteY4" fmla="*/ 800100 h 812800"/>
              <a:gd name="connisteX5" fmla="*/ 12700 w 25400"/>
              <a:gd name="connsiteY5" fmla="*/ 812800 h 812800"/>
              <a:gd name="connisteX6" fmla="*/ 12700 w 25400"/>
              <a:gd name="connsiteY6" fmla="*/ 812800 h 812800"/>
              <a:gd name="connisteX7" fmla="*/ 0 w 25400"/>
              <a:gd name="connsiteY7" fmla="*/ 800100 h 812800"/>
              <a:gd name="connisteX8" fmla="*/ 0 w 25400"/>
              <a:gd name="connsiteY8" fmla="*/ 12700 h 81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8128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800100"/>
                </a:lnTo>
                <a:cubicBezTo>
                  <a:pt x="25400" y="807114"/>
                  <a:pt x="19714" y="812800"/>
                  <a:pt x="12700" y="812800"/>
                </a:cubicBezTo>
                <a:lnTo>
                  <a:pt x="12700" y="812800"/>
                </a:lnTo>
                <a:cubicBezTo>
                  <a:pt x="5686" y="812800"/>
                  <a:pt x="0" y="807114"/>
                  <a:pt x="0" y="8001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4083050" y="31242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7" name="标题 6"/>
          <p:cNvSpPr>
            <a:spLocks noGrp="1"/>
          </p:cNvSpPr>
          <p:nvPr>
            <p:ph type="ctrTitle" idx="16386" hasCustomPrompt="1"/>
            <p:custDataLst>
              <p:tags r:id="rId11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6" name="副标题 5"/>
          <p:cNvSpPr>
            <a:spLocks noGrp="1"/>
          </p:cNvSpPr>
          <p:nvPr>
            <p:ph type="subTitle" idx="16385" hasCustomPrompt="1"/>
            <p:custDataLst>
              <p:tags r:id="rId12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4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3" name="图片 2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8"/>
            </p:custDataLst>
          </p:nvPr>
        </p:nvSpPr>
        <p:spPr>
          <a:xfrm>
            <a:off x="5486400" y="3860800"/>
            <a:ext cx="5842000" cy="4572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26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9"/>
            </p:custDataLst>
          </p:nvPr>
        </p:nvSpPr>
        <p:spPr>
          <a:xfrm>
            <a:off x="5130800" y="3683000"/>
            <a:ext cx="25400" cy="812800"/>
          </a:xfrm>
          <a:custGeom>
            <a:avLst/>
            <a:gdLst>
              <a:gd name="connisteX0" fmla="*/ 0 w 25400"/>
              <a:gd name="connsiteY0" fmla="*/ 12700 h 812800"/>
              <a:gd name="connisteX1" fmla="*/ 12700 w 25400"/>
              <a:gd name="connsiteY1" fmla="*/ 0 h 812800"/>
              <a:gd name="connisteX2" fmla="*/ 12700 w 25400"/>
              <a:gd name="connsiteY2" fmla="*/ 0 h 812800"/>
              <a:gd name="connisteX3" fmla="*/ 25400 w 25400"/>
              <a:gd name="connsiteY3" fmla="*/ 12700 h 812800"/>
              <a:gd name="connisteX4" fmla="*/ 25400 w 25400"/>
              <a:gd name="connsiteY4" fmla="*/ 800100 h 812800"/>
              <a:gd name="connisteX5" fmla="*/ 12700 w 25400"/>
              <a:gd name="connsiteY5" fmla="*/ 812800 h 812800"/>
              <a:gd name="connisteX6" fmla="*/ 12700 w 25400"/>
              <a:gd name="connsiteY6" fmla="*/ 812800 h 812800"/>
              <a:gd name="connisteX7" fmla="*/ 0 w 25400"/>
              <a:gd name="connsiteY7" fmla="*/ 800100 h 812800"/>
              <a:gd name="connisteX8" fmla="*/ 0 w 25400"/>
              <a:gd name="connsiteY8" fmla="*/ 12700 h 81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8128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800100"/>
                </a:lnTo>
                <a:cubicBezTo>
                  <a:pt x="25400" y="807114"/>
                  <a:pt x="19714" y="812800"/>
                  <a:pt x="12700" y="812800"/>
                </a:cubicBezTo>
                <a:lnTo>
                  <a:pt x="12700" y="812800"/>
                </a:lnTo>
                <a:cubicBezTo>
                  <a:pt x="5686" y="812800"/>
                  <a:pt x="0" y="807114"/>
                  <a:pt x="0" y="8001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4083050" y="37846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5486400" y="2540000"/>
            <a:ext cx="5842000" cy="4572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26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9" name="装饰  8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5130800" y="2362200"/>
            <a:ext cx="25400" cy="812800"/>
          </a:xfrm>
          <a:custGeom>
            <a:avLst/>
            <a:gdLst>
              <a:gd name="connisteX0" fmla="*/ 0 w 25400"/>
              <a:gd name="connsiteY0" fmla="*/ 12700 h 812800"/>
              <a:gd name="connisteX1" fmla="*/ 12700 w 25400"/>
              <a:gd name="connsiteY1" fmla="*/ 0 h 812800"/>
              <a:gd name="connisteX2" fmla="*/ 12700 w 25400"/>
              <a:gd name="connsiteY2" fmla="*/ 0 h 812800"/>
              <a:gd name="connisteX3" fmla="*/ 25400 w 25400"/>
              <a:gd name="connsiteY3" fmla="*/ 12700 h 812800"/>
              <a:gd name="connisteX4" fmla="*/ 25400 w 25400"/>
              <a:gd name="connsiteY4" fmla="*/ 800100 h 812800"/>
              <a:gd name="connisteX5" fmla="*/ 12700 w 25400"/>
              <a:gd name="connsiteY5" fmla="*/ 812800 h 812800"/>
              <a:gd name="connisteX6" fmla="*/ 12700 w 25400"/>
              <a:gd name="connsiteY6" fmla="*/ 812800 h 812800"/>
              <a:gd name="connisteX7" fmla="*/ 0 w 25400"/>
              <a:gd name="connsiteY7" fmla="*/ 800100 h 812800"/>
              <a:gd name="connisteX8" fmla="*/ 0 w 25400"/>
              <a:gd name="connsiteY8" fmla="*/ 12700 h 81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8128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800100"/>
                </a:lnTo>
                <a:cubicBezTo>
                  <a:pt x="25400" y="807114"/>
                  <a:pt x="19714" y="812800"/>
                  <a:pt x="12700" y="812800"/>
                </a:cubicBezTo>
                <a:lnTo>
                  <a:pt x="12700" y="812800"/>
                </a:lnTo>
                <a:cubicBezTo>
                  <a:pt x="5686" y="812800"/>
                  <a:pt x="0" y="807114"/>
                  <a:pt x="0" y="8001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 hasCustomPrompt="1"/>
            <p:custDataLst>
              <p:tags r:id="rId13"/>
            </p:custDataLst>
          </p:nvPr>
        </p:nvSpPr>
        <p:spPr>
          <a:xfrm>
            <a:off x="4083050" y="24638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7" name="标题 6"/>
          <p:cNvSpPr>
            <a:spLocks noGrp="1"/>
          </p:cNvSpPr>
          <p:nvPr>
            <p:ph type="ctrTitle" idx="16386" hasCustomPrompt="1"/>
            <p:custDataLst>
              <p:tags r:id="rId14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6" name="副标题 5"/>
          <p:cNvSpPr>
            <a:spLocks noGrp="1"/>
          </p:cNvSpPr>
          <p:nvPr>
            <p:ph type="subTitle" idx="16385" hasCustomPrompt="1"/>
            <p:custDataLst>
              <p:tags r:id="rId1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473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4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3" name="图片 2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16" name="文本占位符 15"/>
          <p:cNvSpPr>
            <a:spLocks noGrp="1"/>
          </p:cNvSpPr>
          <p:nvPr>
            <p:ph type="body" idx="16391" hasCustomPrompt="1"/>
            <p:custDataLst>
              <p:tags r:id="rId8"/>
            </p:custDataLst>
          </p:nvPr>
        </p:nvSpPr>
        <p:spPr>
          <a:xfrm>
            <a:off x="5486400" y="4521200"/>
            <a:ext cx="5842000" cy="4572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26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5" hasCustomPrompt="1"/>
            <p:custDataLst>
              <p:tags r:id="rId9"/>
            </p:custDataLst>
          </p:nvPr>
        </p:nvSpPr>
        <p:spPr>
          <a:xfrm>
            <a:off x="5130800" y="4343400"/>
            <a:ext cx="25400" cy="812800"/>
          </a:xfrm>
          <a:custGeom>
            <a:avLst/>
            <a:gdLst>
              <a:gd name="connisteX0" fmla="*/ 0 w 25400"/>
              <a:gd name="connsiteY0" fmla="*/ 12700 h 812800"/>
              <a:gd name="connisteX1" fmla="*/ 12700 w 25400"/>
              <a:gd name="connsiteY1" fmla="*/ 0 h 812800"/>
              <a:gd name="connisteX2" fmla="*/ 12700 w 25400"/>
              <a:gd name="connsiteY2" fmla="*/ 0 h 812800"/>
              <a:gd name="connisteX3" fmla="*/ 25400 w 25400"/>
              <a:gd name="connsiteY3" fmla="*/ 12700 h 812800"/>
              <a:gd name="connisteX4" fmla="*/ 25400 w 25400"/>
              <a:gd name="connsiteY4" fmla="*/ 800100 h 812800"/>
              <a:gd name="connisteX5" fmla="*/ 12700 w 25400"/>
              <a:gd name="connsiteY5" fmla="*/ 812800 h 812800"/>
              <a:gd name="connisteX6" fmla="*/ 12700 w 25400"/>
              <a:gd name="connsiteY6" fmla="*/ 812800 h 812800"/>
              <a:gd name="connisteX7" fmla="*/ 0 w 25400"/>
              <a:gd name="connsiteY7" fmla="*/ 800100 h 812800"/>
              <a:gd name="connisteX8" fmla="*/ 0 w 25400"/>
              <a:gd name="connsiteY8" fmla="*/ 12700 h 81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8128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800100"/>
                </a:lnTo>
                <a:cubicBezTo>
                  <a:pt x="25400" y="807114"/>
                  <a:pt x="19714" y="812800"/>
                  <a:pt x="12700" y="812800"/>
                </a:cubicBezTo>
                <a:lnTo>
                  <a:pt x="12700" y="812800"/>
                </a:lnTo>
                <a:cubicBezTo>
                  <a:pt x="5686" y="812800"/>
                  <a:pt x="0" y="807114"/>
                  <a:pt x="0" y="8001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4083050" y="44450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5486400" y="3200400"/>
            <a:ext cx="5842000" cy="4572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26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4" hasCustomPrompt="1"/>
            <p:custDataLst>
              <p:tags r:id="rId12"/>
            </p:custDataLst>
          </p:nvPr>
        </p:nvSpPr>
        <p:spPr>
          <a:xfrm>
            <a:off x="5130800" y="3022600"/>
            <a:ext cx="25400" cy="812800"/>
          </a:xfrm>
          <a:custGeom>
            <a:avLst/>
            <a:gdLst>
              <a:gd name="connisteX0" fmla="*/ 0 w 25400"/>
              <a:gd name="connsiteY0" fmla="*/ 12700 h 812800"/>
              <a:gd name="connisteX1" fmla="*/ 12700 w 25400"/>
              <a:gd name="connsiteY1" fmla="*/ 0 h 812800"/>
              <a:gd name="connisteX2" fmla="*/ 12700 w 25400"/>
              <a:gd name="connsiteY2" fmla="*/ 0 h 812800"/>
              <a:gd name="connisteX3" fmla="*/ 25400 w 25400"/>
              <a:gd name="connsiteY3" fmla="*/ 12700 h 812800"/>
              <a:gd name="connisteX4" fmla="*/ 25400 w 25400"/>
              <a:gd name="connsiteY4" fmla="*/ 800100 h 812800"/>
              <a:gd name="connisteX5" fmla="*/ 12700 w 25400"/>
              <a:gd name="connsiteY5" fmla="*/ 812800 h 812800"/>
              <a:gd name="connisteX6" fmla="*/ 12700 w 25400"/>
              <a:gd name="connsiteY6" fmla="*/ 812800 h 812800"/>
              <a:gd name="connisteX7" fmla="*/ 0 w 25400"/>
              <a:gd name="connsiteY7" fmla="*/ 800100 h 812800"/>
              <a:gd name="connisteX8" fmla="*/ 0 w 25400"/>
              <a:gd name="connsiteY8" fmla="*/ 12700 h 81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8128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800100"/>
                </a:lnTo>
                <a:cubicBezTo>
                  <a:pt x="25400" y="807114"/>
                  <a:pt x="19714" y="812800"/>
                  <a:pt x="12700" y="812800"/>
                </a:cubicBezTo>
                <a:lnTo>
                  <a:pt x="12700" y="812800"/>
                </a:lnTo>
                <a:cubicBezTo>
                  <a:pt x="5686" y="812800"/>
                  <a:pt x="0" y="807114"/>
                  <a:pt x="0" y="8001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4083050" y="31242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14"/>
            </p:custDataLst>
          </p:nvPr>
        </p:nvSpPr>
        <p:spPr>
          <a:xfrm>
            <a:off x="5486400" y="1879600"/>
            <a:ext cx="5842000" cy="4572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26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9" name="装饰  8"/>
          <p:cNvSpPr>
            <a:spLocks noGrp="1"/>
          </p:cNvSpPr>
          <p:nvPr>
            <p:ph type="body" idx="16393" hasCustomPrompt="1"/>
            <p:custDataLst>
              <p:tags r:id="rId15"/>
            </p:custDataLst>
          </p:nvPr>
        </p:nvSpPr>
        <p:spPr>
          <a:xfrm>
            <a:off x="5130800" y="1701800"/>
            <a:ext cx="25400" cy="812800"/>
          </a:xfrm>
          <a:custGeom>
            <a:avLst/>
            <a:gdLst>
              <a:gd name="connisteX0" fmla="*/ 0 w 25400"/>
              <a:gd name="connsiteY0" fmla="*/ 12700 h 812800"/>
              <a:gd name="connisteX1" fmla="*/ 12700 w 25400"/>
              <a:gd name="connsiteY1" fmla="*/ 0 h 812800"/>
              <a:gd name="connisteX2" fmla="*/ 12700 w 25400"/>
              <a:gd name="connsiteY2" fmla="*/ 0 h 812800"/>
              <a:gd name="connisteX3" fmla="*/ 25400 w 25400"/>
              <a:gd name="connsiteY3" fmla="*/ 12700 h 812800"/>
              <a:gd name="connisteX4" fmla="*/ 25400 w 25400"/>
              <a:gd name="connsiteY4" fmla="*/ 800100 h 812800"/>
              <a:gd name="connisteX5" fmla="*/ 12700 w 25400"/>
              <a:gd name="connsiteY5" fmla="*/ 812800 h 812800"/>
              <a:gd name="connisteX6" fmla="*/ 12700 w 25400"/>
              <a:gd name="connsiteY6" fmla="*/ 812800 h 812800"/>
              <a:gd name="connisteX7" fmla="*/ 0 w 25400"/>
              <a:gd name="connsiteY7" fmla="*/ 800100 h 812800"/>
              <a:gd name="connisteX8" fmla="*/ 0 w 25400"/>
              <a:gd name="connsiteY8" fmla="*/ 12700 h 81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8128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800100"/>
                </a:lnTo>
                <a:cubicBezTo>
                  <a:pt x="25400" y="807114"/>
                  <a:pt x="19714" y="812800"/>
                  <a:pt x="12700" y="812800"/>
                </a:cubicBezTo>
                <a:lnTo>
                  <a:pt x="12700" y="812800"/>
                </a:lnTo>
                <a:cubicBezTo>
                  <a:pt x="5686" y="812800"/>
                  <a:pt x="0" y="807114"/>
                  <a:pt x="0" y="8001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 hasCustomPrompt="1"/>
            <p:custDataLst>
              <p:tags r:id="rId16"/>
            </p:custDataLst>
          </p:nvPr>
        </p:nvSpPr>
        <p:spPr>
          <a:xfrm>
            <a:off x="4083050" y="18034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7" name="标题 6"/>
          <p:cNvSpPr>
            <a:spLocks noGrp="1"/>
          </p:cNvSpPr>
          <p:nvPr>
            <p:ph type="ctrTitle" idx="16386" hasCustomPrompt="1"/>
            <p:custDataLst>
              <p:tags r:id="rId17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6" name="副标题 5"/>
          <p:cNvSpPr>
            <a:spLocks noGrp="1"/>
          </p:cNvSpPr>
          <p:nvPr>
            <p:ph type="subTitle" idx="16385" hasCustomPrompt="1"/>
            <p:custDataLst>
              <p:tags r:id="rId18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4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3" name="图片 2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19" name="文本占位符 18"/>
          <p:cNvSpPr>
            <a:spLocks noGrp="1"/>
          </p:cNvSpPr>
          <p:nvPr>
            <p:ph type="body" idx="16393" hasCustomPrompt="1"/>
            <p:custDataLst>
              <p:tags r:id="rId8"/>
            </p:custDataLst>
          </p:nvPr>
        </p:nvSpPr>
        <p:spPr>
          <a:xfrm>
            <a:off x="5486400" y="5181600"/>
            <a:ext cx="5842000" cy="4572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26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398" hasCustomPrompt="1"/>
            <p:custDataLst>
              <p:tags r:id="rId9"/>
            </p:custDataLst>
          </p:nvPr>
        </p:nvSpPr>
        <p:spPr>
          <a:xfrm>
            <a:off x="5130800" y="5003800"/>
            <a:ext cx="25400" cy="812800"/>
          </a:xfrm>
          <a:custGeom>
            <a:avLst/>
            <a:gdLst>
              <a:gd name="connisteX0" fmla="*/ 0 w 25400"/>
              <a:gd name="connsiteY0" fmla="*/ 12700 h 812800"/>
              <a:gd name="connisteX1" fmla="*/ 12700 w 25400"/>
              <a:gd name="connsiteY1" fmla="*/ 0 h 812800"/>
              <a:gd name="connisteX2" fmla="*/ 12700 w 25400"/>
              <a:gd name="connsiteY2" fmla="*/ 0 h 812800"/>
              <a:gd name="connisteX3" fmla="*/ 25400 w 25400"/>
              <a:gd name="connsiteY3" fmla="*/ 12700 h 812800"/>
              <a:gd name="connisteX4" fmla="*/ 25400 w 25400"/>
              <a:gd name="connsiteY4" fmla="*/ 800100 h 812800"/>
              <a:gd name="connisteX5" fmla="*/ 12700 w 25400"/>
              <a:gd name="connsiteY5" fmla="*/ 812800 h 812800"/>
              <a:gd name="connisteX6" fmla="*/ 12700 w 25400"/>
              <a:gd name="connsiteY6" fmla="*/ 812800 h 812800"/>
              <a:gd name="connisteX7" fmla="*/ 0 w 25400"/>
              <a:gd name="connsiteY7" fmla="*/ 800100 h 812800"/>
              <a:gd name="connisteX8" fmla="*/ 0 w 25400"/>
              <a:gd name="connsiteY8" fmla="*/ 12700 h 81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8128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800100"/>
                </a:lnTo>
                <a:cubicBezTo>
                  <a:pt x="25400" y="807114"/>
                  <a:pt x="19714" y="812800"/>
                  <a:pt x="12700" y="812800"/>
                </a:cubicBezTo>
                <a:lnTo>
                  <a:pt x="12700" y="812800"/>
                </a:lnTo>
                <a:cubicBezTo>
                  <a:pt x="5686" y="812800"/>
                  <a:pt x="0" y="807114"/>
                  <a:pt x="0" y="8001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083050" y="51054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1" hasCustomPrompt="1"/>
            <p:custDataLst>
              <p:tags r:id="rId11"/>
            </p:custDataLst>
          </p:nvPr>
        </p:nvSpPr>
        <p:spPr>
          <a:xfrm>
            <a:off x="5486400" y="3860800"/>
            <a:ext cx="5842000" cy="4572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26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7" hasCustomPrompt="1"/>
            <p:custDataLst>
              <p:tags r:id="rId12"/>
            </p:custDataLst>
          </p:nvPr>
        </p:nvSpPr>
        <p:spPr>
          <a:xfrm>
            <a:off x="5130800" y="3683000"/>
            <a:ext cx="25400" cy="812800"/>
          </a:xfrm>
          <a:custGeom>
            <a:avLst/>
            <a:gdLst>
              <a:gd name="connisteX0" fmla="*/ 0 w 25400"/>
              <a:gd name="connsiteY0" fmla="*/ 12700 h 812800"/>
              <a:gd name="connisteX1" fmla="*/ 12700 w 25400"/>
              <a:gd name="connsiteY1" fmla="*/ 0 h 812800"/>
              <a:gd name="connisteX2" fmla="*/ 12700 w 25400"/>
              <a:gd name="connsiteY2" fmla="*/ 0 h 812800"/>
              <a:gd name="connisteX3" fmla="*/ 25400 w 25400"/>
              <a:gd name="connsiteY3" fmla="*/ 12700 h 812800"/>
              <a:gd name="connisteX4" fmla="*/ 25400 w 25400"/>
              <a:gd name="connsiteY4" fmla="*/ 800100 h 812800"/>
              <a:gd name="connisteX5" fmla="*/ 12700 w 25400"/>
              <a:gd name="connsiteY5" fmla="*/ 812800 h 812800"/>
              <a:gd name="connisteX6" fmla="*/ 12700 w 25400"/>
              <a:gd name="connsiteY6" fmla="*/ 812800 h 812800"/>
              <a:gd name="connisteX7" fmla="*/ 0 w 25400"/>
              <a:gd name="connsiteY7" fmla="*/ 800100 h 812800"/>
              <a:gd name="connisteX8" fmla="*/ 0 w 25400"/>
              <a:gd name="connsiteY8" fmla="*/ 12700 h 81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8128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800100"/>
                </a:lnTo>
                <a:cubicBezTo>
                  <a:pt x="25400" y="807114"/>
                  <a:pt x="19714" y="812800"/>
                  <a:pt x="12700" y="812800"/>
                </a:cubicBezTo>
                <a:lnTo>
                  <a:pt x="12700" y="812800"/>
                </a:lnTo>
                <a:cubicBezTo>
                  <a:pt x="5686" y="812800"/>
                  <a:pt x="0" y="807114"/>
                  <a:pt x="0" y="8001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083050" y="37846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5486400" y="2540000"/>
            <a:ext cx="5842000" cy="4572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26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6" hasCustomPrompt="1"/>
            <p:custDataLst>
              <p:tags r:id="rId15"/>
            </p:custDataLst>
          </p:nvPr>
        </p:nvSpPr>
        <p:spPr>
          <a:xfrm>
            <a:off x="5130800" y="2362200"/>
            <a:ext cx="25400" cy="812800"/>
          </a:xfrm>
          <a:custGeom>
            <a:avLst/>
            <a:gdLst>
              <a:gd name="connisteX0" fmla="*/ 0 w 25400"/>
              <a:gd name="connsiteY0" fmla="*/ 12700 h 812800"/>
              <a:gd name="connisteX1" fmla="*/ 12700 w 25400"/>
              <a:gd name="connsiteY1" fmla="*/ 0 h 812800"/>
              <a:gd name="connisteX2" fmla="*/ 12700 w 25400"/>
              <a:gd name="connsiteY2" fmla="*/ 0 h 812800"/>
              <a:gd name="connisteX3" fmla="*/ 25400 w 25400"/>
              <a:gd name="connsiteY3" fmla="*/ 12700 h 812800"/>
              <a:gd name="connisteX4" fmla="*/ 25400 w 25400"/>
              <a:gd name="connsiteY4" fmla="*/ 800100 h 812800"/>
              <a:gd name="connisteX5" fmla="*/ 12700 w 25400"/>
              <a:gd name="connsiteY5" fmla="*/ 812800 h 812800"/>
              <a:gd name="connisteX6" fmla="*/ 12700 w 25400"/>
              <a:gd name="connsiteY6" fmla="*/ 812800 h 812800"/>
              <a:gd name="connisteX7" fmla="*/ 0 w 25400"/>
              <a:gd name="connsiteY7" fmla="*/ 800100 h 812800"/>
              <a:gd name="connisteX8" fmla="*/ 0 w 25400"/>
              <a:gd name="connsiteY8" fmla="*/ 12700 h 81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8128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800100"/>
                </a:lnTo>
                <a:cubicBezTo>
                  <a:pt x="25400" y="807114"/>
                  <a:pt x="19714" y="812800"/>
                  <a:pt x="12700" y="812800"/>
                </a:cubicBezTo>
                <a:lnTo>
                  <a:pt x="12700" y="812800"/>
                </a:lnTo>
                <a:cubicBezTo>
                  <a:pt x="5686" y="812800"/>
                  <a:pt x="0" y="807114"/>
                  <a:pt x="0" y="8001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4083050" y="24638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17"/>
            </p:custDataLst>
          </p:nvPr>
        </p:nvSpPr>
        <p:spPr>
          <a:xfrm>
            <a:off x="5486400" y="1219200"/>
            <a:ext cx="5842000" cy="4572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  <a:defRPr sz="26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9" name="装饰  8"/>
          <p:cNvSpPr>
            <a:spLocks noGrp="1"/>
          </p:cNvSpPr>
          <p:nvPr>
            <p:ph type="body" idx="16395" hasCustomPrompt="1"/>
            <p:custDataLst>
              <p:tags r:id="rId18"/>
            </p:custDataLst>
          </p:nvPr>
        </p:nvSpPr>
        <p:spPr>
          <a:xfrm>
            <a:off x="5130800" y="1041400"/>
            <a:ext cx="25400" cy="812800"/>
          </a:xfrm>
          <a:custGeom>
            <a:avLst/>
            <a:gdLst>
              <a:gd name="connisteX0" fmla="*/ 0 w 25400"/>
              <a:gd name="connsiteY0" fmla="*/ 12700 h 812800"/>
              <a:gd name="connisteX1" fmla="*/ 12700 w 25400"/>
              <a:gd name="connsiteY1" fmla="*/ 0 h 812800"/>
              <a:gd name="connisteX2" fmla="*/ 12700 w 25400"/>
              <a:gd name="connsiteY2" fmla="*/ 0 h 812800"/>
              <a:gd name="connisteX3" fmla="*/ 25400 w 25400"/>
              <a:gd name="connsiteY3" fmla="*/ 12700 h 812800"/>
              <a:gd name="connisteX4" fmla="*/ 25400 w 25400"/>
              <a:gd name="connsiteY4" fmla="*/ 800100 h 812800"/>
              <a:gd name="connisteX5" fmla="*/ 12700 w 25400"/>
              <a:gd name="connsiteY5" fmla="*/ 812800 h 812800"/>
              <a:gd name="connisteX6" fmla="*/ 12700 w 25400"/>
              <a:gd name="connsiteY6" fmla="*/ 812800 h 812800"/>
              <a:gd name="connisteX7" fmla="*/ 0 w 25400"/>
              <a:gd name="connsiteY7" fmla="*/ 800100 h 812800"/>
              <a:gd name="connisteX8" fmla="*/ 0 w 25400"/>
              <a:gd name="connsiteY8" fmla="*/ 12700 h 81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8128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800100"/>
                </a:lnTo>
                <a:cubicBezTo>
                  <a:pt x="25400" y="807114"/>
                  <a:pt x="19714" y="812800"/>
                  <a:pt x="12700" y="812800"/>
                </a:cubicBezTo>
                <a:lnTo>
                  <a:pt x="12700" y="812800"/>
                </a:lnTo>
                <a:cubicBezTo>
                  <a:pt x="5686" y="812800"/>
                  <a:pt x="0" y="807114"/>
                  <a:pt x="0" y="8001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 hasCustomPrompt="1"/>
            <p:custDataLst>
              <p:tags r:id="rId19"/>
            </p:custDataLst>
          </p:nvPr>
        </p:nvSpPr>
        <p:spPr>
          <a:xfrm>
            <a:off x="4083050" y="1143000"/>
            <a:ext cx="723900" cy="6096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7" name="标题 6"/>
          <p:cNvSpPr>
            <a:spLocks noGrp="1"/>
          </p:cNvSpPr>
          <p:nvPr>
            <p:ph type="ctrTitle" idx="16386" hasCustomPrompt="1"/>
            <p:custDataLst>
              <p:tags r:id="rId20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6" name="副标题 5"/>
          <p:cNvSpPr>
            <a:spLocks noGrp="1"/>
          </p:cNvSpPr>
          <p:nvPr>
            <p:ph type="subTitle" idx="16385" hasCustomPrompt="1"/>
            <p:custDataLst>
              <p:tags r:id="rId21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3" name="图片 2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50800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9" name="装饰  8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48514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40703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11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6" name="副标题 5"/>
          <p:cNvSpPr>
            <a:spLocks noGrp="1"/>
          </p:cNvSpPr>
          <p:nvPr>
            <p:ph type="subTitle" idx="16386" hasCustomPrompt="1"/>
            <p:custDataLst>
              <p:tags r:id="rId12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3" name="图片 2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8"/>
            </p:custDataLst>
          </p:nvPr>
        </p:nvSpPr>
        <p:spPr>
          <a:xfrm>
            <a:off x="90043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9"/>
            </p:custDataLst>
          </p:nvPr>
        </p:nvSpPr>
        <p:spPr>
          <a:xfrm>
            <a:off x="87757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79946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11"/>
            </p:custDataLst>
          </p:nvPr>
        </p:nvSpPr>
        <p:spPr>
          <a:xfrm>
            <a:off x="50800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9" name="装饰  8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48514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 hasCustomPrompt="1"/>
            <p:custDataLst>
              <p:tags r:id="rId13"/>
            </p:custDataLst>
          </p:nvPr>
        </p:nvSpPr>
        <p:spPr>
          <a:xfrm>
            <a:off x="40703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14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6" name="副标题 5"/>
          <p:cNvSpPr>
            <a:spLocks noGrp="1"/>
          </p:cNvSpPr>
          <p:nvPr>
            <p:ph type="subTitle" idx="16386" hasCustomPrompt="1"/>
            <p:custDataLst>
              <p:tags r:id="rId1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3" name="图片 2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16" name="文本占位符 15"/>
          <p:cNvSpPr>
            <a:spLocks noGrp="1"/>
          </p:cNvSpPr>
          <p:nvPr>
            <p:ph type="body" idx="16391" hasCustomPrompt="1"/>
            <p:custDataLst>
              <p:tags r:id="rId8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5" hasCustomPrompt="1"/>
            <p:custDataLst>
              <p:tags r:id="rId9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4" hasCustomPrompt="1"/>
            <p:custDataLst>
              <p:tags r:id="rId12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14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9" name="装饰  8"/>
          <p:cNvSpPr>
            <a:spLocks noGrp="1"/>
          </p:cNvSpPr>
          <p:nvPr>
            <p:ph type="body" idx="16393" hasCustomPrompt="1"/>
            <p:custDataLst>
              <p:tags r:id="rId15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 hasCustomPrompt="1"/>
            <p:custDataLst>
              <p:tags r:id="rId16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17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6" name="副标题 5"/>
          <p:cNvSpPr>
            <a:spLocks noGrp="1"/>
          </p:cNvSpPr>
          <p:nvPr>
            <p:ph type="subTitle" idx="16386" hasCustomPrompt="1"/>
            <p:custDataLst>
              <p:tags r:id="rId18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3" name="图片 2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19" name="文本占位符 18"/>
          <p:cNvSpPr>
            <a:spLocks noGrp="1"/>
          </p:cNvSpPr>
          <p:nvPr>
            <p:ph type="body" idx="16393" hasCustomPrompt="1"/>
            <p:custDataLst>
              <p:tags r:id="rId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398" hasCustomPrompt="1"/>
            <p:custDataLst>
              <p:tags r:id="rId9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1" hasCustomPrompt="1"/>
            <p:custDataLst>
              <p:tags r:id="rId11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7" hasCustomPrompt="1"/>
            <p:custDataLst>
              <p:tags r:id="rId12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14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6" hasCustomPrompt="1"/>
            <p:custDataLst>
              <p:tags r:id="rId15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17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9" name="装饰  8"/>
          <p:cNvSpPr>
            <a:spLocks noGrp="1"/>
          </p:cNvSpPr>
          <p:nvPr>
            <p:ph type="body" idx="16395" hasCustomPrompt="1"/>
            <p:custDataLst>
              <p:tags r:id="rId1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 hasCustomPrompt="1"/>
            <p:custDataLst>
              <p:tags r:id="rId19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20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6" name="副标题 5"/>
          <p:cNvSpPr>
            <a:spLocks noGrp="1"/>
          </p:cNvSpPr>
          <p:nvPr>
            <p:ph type="subTitle" idx="16386" hasCustomPrompt="1"/>
            <p:custDataLst>
              <p:tags r:id="rId21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3" name="图片 2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2" name="文本占位符 21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5080000" y="46482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装饰  0"/>
          <p:cNvSpPr>
            <a:spLocks noGrp="1"/>
          </p:cNvSpPr>
          <p:nvPr>
            <p:ph type="body" idx="16401" hasCustomPrompt="1"/>
            <p:custDataLst>
              <p:tags r:id="rId9"/>
            </p:custDataLst>
          </p:nvPr>
        </p:nvSpPr>
        <p:spPr>
          <a:xfrm>
            <a:off x="4851400" y="47244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6" hasCustomPrompt="1"/>
            <p:custDataLst>
              <p:tags r:id="rId10"/>
            </p:custDataLst>
          </p:nvPr>
        </p:nvSpPr>
        <p:spPr>
          <a:xfrm>
            <a:off x="4070350" y="48006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05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3" hasCustomPrompt="1"/>
            <p:custDataLst>
              <p:tags r:id="rId11"/>
            </p:custDataLst>
          </p:nvPr>
        </p:nvSpPr>
        <p:spPr>
          <a:xfrm>
            <a:off x="90043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400" hasCustomPrompt="1"/>
            <p:custDataLst>
              <p:tags r:id="rId12"/>
            </p:custDataLst>
          </p:nvPr>
        </p:nvSpPr>
        <p:spPr>
          <a:xfrm>
            <a:off x="87757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4" hasCustomPrompt="1"/>
            <p:custDataLst>
              <p:tags r:id="rId13"/>
            </p:custDataLst>
          </p:nvPr>
        </p:nvSpPr>
        <p:spPr>
          <a:xfrm>
            <a:off x="79946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50800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9" hasCustomPrompt="1"/>
            <p:custDataLst>
              <p:tags r:id="rId15"/>
            </p:custDataLst>
          </p:nvPr>
        </p:nvSpPr>
        <p:spPr>
          <a:xfrm>
            <a:off x="48514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2" hasCustomPrompt="1"/>
            <p:custDataLst>
              <p:tags r:id="rId16"/>
            </p:custDataLst>
          </p:nvPr>
        </p:nvSpPr>
        <p:spPr>
          <a:xfrm>
            <a:off x="40703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17"/>
            </p:custDataLst>
          </p:nvPr>
        </p:nvSpPr>
        <p:spPr>
          <a:xfrm>
            <a:off x="9004300" y="12954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8" hasCustomPrompt="1"/>
            <p:custDataLst>
              <p:tags r:id="rId18"/>
            </p:custDataLst>
          </p:nvPr>
        </p:nvSpPr>
        <p:spPr>
          <a:xfrm>
            <a:off x="8775700" y="13716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7994650" y="14478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20"/>
            </p:custDataLst>
          </p:nvPr>
        </p:nvSpPr>
        <p:spPr>
          <a:xfrm>
            <a:off x="5080000" y="12954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9" name="装饰  8"/>
          <p:cNvSpPr>
            <a:spLocks noGrp="1"/>
          </p:cNvSpPr>
          <p:nvPr>
            <p:ph type="body" idx="16397" hasCustomPrompt="1"/>
            <p:custDataLst>
              <p:tags r:id="rId21"/>
            </p:custDataLst>
          </p:nvPr>
        </p:nvSpPr>
        <p:spPr>
          <a:xfrm>
            <a:off x="4851400" y="13716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 hasCustomPrompt="1"/>
            <p:custDataLst>
              <p:tags r:id="rId22"/>
            </p:custDataLst>
          </p:nvPr>
        </p:nvSpPr>
        <p:spPr>
          <a:xfrm>
            <a:off x="4070350" y="14478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23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6" name="副标题 5"/>
          <p:cNvSpPr>
            <a:spLocks noGrp="1"/>
          </p:cNvSpPr>
          <p:nvPr>
            <p:ph type="subTitle" idx="16386" hasCustomPrompt="1"/>
            <p:custDataLst>
              <p:tags r:id="rId24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图片 3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3" name="图片 2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25" name="文本占位符 24"/>
          <p:cNvSpPr>
            <a:spLocks noGrp="1"/>
          </p:cNvSpPr>
          <p:nvPr>
            <p:ph type="body" idx="16397" hasCustomPrompt="1"/>
            <p:custDataLst>
              <p:tags r:id="rId8"/>
            </p:custDataLst>
          </p:nvPr>
        </p:nvSpPr>
        <p:spPr>
          <a:xfrm>
            <a:off x="9004300" y="46482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4" name="装饰  3"/>
          <p:cNvSpPr>
            <a:spLocks noGrp="1"/>
          </p:cNvSpPr>
          <p:nvPr>
            <p:ph type="body" idx="16404" hasCustomPrompt="1"/>
            <p:custDataLst>
              <p:tags r:id="rId9"/>
            </p:custDataLst>
          </p:nvPr>
        </p:nvSpPr>
        <p:spPr>
          <a:xfrm>
            <a:off x="8775700" y="47244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8" hasCustomPrompt="1"/>
            <p:custDataLst>
              <p:tags r:id="rId10"/>
            </p:custDataLst>
          </p:nvPr>
        </p:nvSpPr>
        <p:spPr>
          <a:xfrm>
            <a:off x="7994650" y="48006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06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5" hasCustomPrompt="1"/>
            <p:custDataLst>
              <p:tags r:id="rId11"/>
            </p:custDataLst>
          </p:nvPr>
        </p:nvSpPr>
        <p:spPr>
          <a:xfrm>
            <a:off x="5080000" y="46482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装饰  0"/>
          <p:cNvSpPr>
            <a:spLocks noGrp="1"/>
          </p:cNvSpPr>
          <p:nvPr>
            <p:ph type="body" idx="16403" hasCustomPrompt="1"/>
            <p:custDataLst>
              <p:tags r:id="rId12"/>
            </p:custDataLst>
          </p:nvPr>
        </p:nvSpPr>
        <p:spPr>
          <a:xfrm>
            <a:off x="4851400" y="47244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6" hasCustomPrompt="1"/>
            <p:custDataLst>
              <p:tags r:id="rId13"/>
            </p:custDataLst>
          </p:nvPr>
        </p:nvSpPr>
        <p:spPr>
          <a:xfrm>
            <a:off x="4070350" y="48006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05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3" hasCustomPrompt="1"/>
            <p:custDataLst>
              <p:tags r:id="rId14"/>
            </p:custDataLst>
          </p:nvPr>
        </p:nvSpPr>
        <p:spPr>
          <a:xfrm>
            <a:off x="90043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402" hasCustomPrompt="1"/>
            <p:custDataLst>
              <p:tags r:id="rId15"/>
            </p:custDataLst>
          </p:nvPr>
        </p:nvSpPr>
        <p:spPr>
          <a:xfrm>
            <a:off x="87757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4" hasCustomPrompt="1"/>
            <p:custDataLst>
              <p:tags r:id="rId16"/>
            </p:custDataLst>
          </p:nvPr>
        </p:nvSpPr>
        <p:spPr>
          <a:xfrm>
            <a:off x="79946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50800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401" hasCustomPrompt="1"/>
            <p:custDataLst>
              <p:tags r:id="rId18"/>
            </p:custDataLst>
          </p:nvPr>
        </p:nvSpPr>
        <p:spPr>
          <a:xfrm>
            <a:off x="48514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2" hasCustomPrompt="1"/>
            <p:custDataLst>
              <p:tags r:id="rId19"/>
            </p:custDataLst>
          </p:nvPr>
        </p:nvSpPr>
        <p:spPr>
          <a:xfrm>
            <a:off x="40703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20"/>
            </p:custDataLst>
          </p:nvPr>
        </p:nvSpPr>
        <p:spPr>
          <a:xfrm>
            <a:off x="9004300" y="12954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400" hasCustomPrompt="1"/>
            <p:custDataLst>
              <p:tags r:id="rId21"/>
            </p:custDataLst>
          </p:nvPr>
        </p:nvSpPr>
        <p:spPr>
          <a:xfrm>
            <a:off x="8775700" y="13716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 hasCustomPrompt="1"/>
            <p:custDataLst>
              <p:tags r:id="rId22"/>
            </p:custDataLst>
          </p:nvPr>
        </p:nvSpPr>
        <p:spPr>
          <a:xfrm>
            <a:off x="7994650" y="14478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23"/>
            </p:custDataLst>
          </p:nvPr>
        </p:nvSpPr>
        <p:spPr>
          <a:xfrm>
            <a:off x="5080000" y="12954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9" name="装饰  8"/>
          <p:cNvSpPr>
            <a:spLocks noGrp="1"/>
          </p:cNvSpPr>
          <p:nvPr>
            <p:ph type="body" idx="16399" hasCustomPrompt="1"/>
            <p:custDataLst>
              <p:tags r:id="rId24"/>
            </p:custDataLst>
          </p:nvPr>
        </p:nvSpPr>
        <p:spPr>
          <a:xfrm>
            <a:off x="4851400" y="13716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 hasCustomPrompt="1"/>
            <p:custDataLst>
              <p:tags r:id="rId25"/>
            </p:custDataLst>
          </p:nvPr>
        </p:nvSpPr>
        <p:spPr>
          <a:xfrm>
            <a:off x="4070350" y="14478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2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6" name="副标题 5"/>
          <p:cNvSpPr>
            <a:spLocks noGrp="1"/>
          </p:cNvSpPr>
          <p:nvPr>
            <p:ph type="subTitle" idx="16386" hasCustomPrompt="1"/>
            <p:custDataLst>
              <p:tags r:id="rId27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图片 6" descr="宝锐生物PPT底线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5674360"/>
            <a:ext cx="12192000" cy="1193165"/>
          </a:xfrm>
          <a:prstGeom prst="rect">
            <a:avLst/>
          </a:prstGeom>
        </p:spPr>
      </p:pic>
      <p:pic>
        <p:nvPicPr>
          <p:cNvPr id="8" name="图片 7" descr="logo--白色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37775" y="6085205"/>
            <a:ext cx="1972310" cy="772795"/>
          </a:xfrm>
          <a:prstGeom prst="rect">
            <a:avLst/>
          </a:prstGeom>
        </p:spPr>
      </p:pic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5332413" y="1905000"/>
            <a:ext cx="1527175" cy="1524000"/>
          </a:xfrm>
          <a:noFill/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7200" b="1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9" name="标题 8"/>
          <p:cNvSpPr>
            <a:spLocks noGrp="1"/>
          </p:cNvSpPr>
          <p:nvPr>
            <p:ph type="ctrTitle" idx="16385" hasCustomPrompt="1"/>
            <p:custDataLst>
              <p:tags r:id="rId9"/>
            </p:custDataLst>
          </p:nvPr>
        </p:nvSpPr>
        <p:spPr>
          <a:xfrm>
            <a:off x="1903942" y="3530600"/>
            <a:ext cx="8384117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cs typeface="Microsoft YaHei UI" panose="020B0503020204020204" charset="-122"/>
              </a:defRPr>
            </a:lvl1pPr>
          </a:lstStyle>
          <a:p>
            <a:r>
              <a:rPr lang="zh-CN" altLang="en-US"/>
              <a:t>单击此处添加章节标题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84" y="609457"/>
            <a:ext cx="355602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772660" y="609600"/>
            <a:ext cx="6807254" cy="5638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2311400"/>
            <a:ext cx="3556000" cy="393703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页脚占位符 29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31" name="灯片编号占位符 30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2" name="日期占位符 3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547860" y="609600"/>
            <a:ext cx="2032016" cy="563884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636069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9" Type="http://schemas.openxmlformats.org/officeDocument/2006/relationships/theme" Target="../theme/theme2.xml"/><Relationship Id="rId68" Type="http://schemas.openxmlformats.org/officeDocument/2006/relationships/tags" Target="../tags/tag1040.xml"/><Relationship Id="rId67" Type="http://schemas.openxmlformats.org/officeDocument/2006/relationships/slideLayout" Target="../slideLayouts/slideLayout77.xml"/><Relationship Id="rId66" Type="http://schemas.openxmlformats.org/officeDocument/2006/relationships/slideLayout" Target="../slideLayouts/slideLayout76.xml"/><Relationship Id="rId65" Type="http://schemas.openxmlformats.org/officeDocument/2006/relationships/slideLayout" Target="../slideLayouts/slideLayout75.xml"/><Relationship Id="rId64" Type="http://schemas.openxmlformats.org/officeDocument/2006/relationships/slideLayout" Target="../slideLayouts/slideLayout74.xml"/><Relationship Id="rId63" Type="http://schemas.openxmlformats.org/officeDocument/2006/relationships/slideLayout" Target="../slideLayouts/slideLayout73.xml"/><Relationship Id="rId62" Type="http://schemas.openxmlformats.org/officeDocument/2006/relationships/slideLayout" Target="../slideLayouts/slideLayout72.xml"/><Relationship Id="rId61" Type="http://schemas.openxmlformats.org/officeDocument/2006/relationships/slideLayout" Target="../slideLayouts/slideLayout71.xml"/><Relationship Id="rId60" Type="http://schemas.openxmlformats.org/officeDocument/2006/relationships/slideLayout" Target="../slideLayouts/slideLayout70.xml"/><Relationship Id="rId6" Type="http://schemas.openxmlformats.org/officeDocument/2006/relationships/slideLayout" Target="../slideLayouts/slideLayout16.xml"/><Relationship Id="rId59" Type="http://schemas.openxmlformats.org/officeDocument/2006/relationships/slideLayout" Target="../slideLayouts/slideLayout69.xml"/><Relationship Id="rId58" Type="http://schemas.openxmlformats.org/officeDocument/2006/relationships/slideLayout" Target="../slideLayouts/slideLayout68.xml"/><Relationship Id="rId57" Type="http://schemas.openxmlformats.org/officeDocument/2006/relationships/slideLayout" Target="../slideLayouts/slideLayout67.xml"/><Relationship Id="rId56" Type="http://schemas.openxmlformats.org/officeDocument/2006/relationships/slideLayout" Target="../slideLayouts/slideLayout66.xml"/><Relationship Id="rId55" Type="http://schemas.openxmlformats.org/officeDocument/2006/relationships/slideLayout" Target="../slideLayouts/slideLayout65.xml"/><Relationship Id="rId54" Type="http://schemas.openxmlformats.org/officeDocument/2006/relationships/slideLayout" Target="../slideLayouts/slideLayout64.xml"/><Relationship Id="rId53" Type="http://schemas.openxmlformats.org/officeDocument/2006/relationships/slideLayout" Target="../slideLayouts/slideLayout63.xml"/><Relationship Id="rId52" Type="http://schemas.openxmlformats.org/officeDocument/2006/relationships/slideLayout" Target="../slideLayouts/slideLayout62.xml"/><Relationship Id="rId51" Type="http://schemas.openxmlformats.org/officeDocument/2006/relationships/slideLayout" Target="../slideLayouts/slideLayout61.xml"/><Relationship Id="rId50" Type="http://schemas.openxmlformats.org/officeDocument/2006/relationships/slideLayout" Target="../slideLayouts/slideLayout60.xml"/><Relationship Id="rId5" Type="http://schemas.openxmlformats.org/officeDocument/2006/relationships/slideLayout" Target="../slideLayouts/slideLayout15.xml"/><Relationship Id="rId49" Type="http://schemas.openxmlformats.org/officeDocument/2006/relationships/slideLayout" Target="../slideLayouts/slideLayout59.xml"/><Relationship Id="rId48" Type="http://schemas.openxmlformats.org/officeDocument/2006/relationships/slideLayout" Target="../slideLayouts/slideLayout58.xml"/><Relationship Id="rId47" Type="http://schemas.openxmlformats.org/officeDocument/2006/relationships/slideLayout" Target="../slideLayouts/slideLayout57.xml"/><Relationship Id="rId46" Type="http://schemas.openxmlformats.org/officeDocument/2006/relationships/slideLayout" Target="../slideLayouts/slideLayout56.xml"/><Relationship Id="rId45" Type="http://schemas.openxmlformats.org/officeDocument/2006/relationships/slideLayout" Target="../slideLayouts/slideLayout55.xml"/><Relationship Id="rId44" Type="http://schemas.openxmlformats.org/officeDocument/2006/relationships/slideLayout" Target="../slideLayouts/slideLayout54.xml"/><Relationship Id="rId43" Type="http://schemas.openxmlformats.org/officeDocument/2006/relationships/slideLayout" Target="../slideLayouts/slideLayout53.xml"/><Relationship Id="rId42" Type="http://schemas.openxmlformats.org/officeDocument/2006/relationships/slideLayout" Target="../slideLayouts/slideLayout52.xml"/><Relationship Id="rId41" Type="http://schemas.openxmlformats.org/officeDocument/2006/relationships/slideLayout" Target="../slideLayouts/slideLayout51.xml"/><Relationship Id="rId4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14.xml"/><Relationship Id="rId39" Type="http://schemas.openxmlformats.org/officeDocument/2006/relationships/slideLayout" Target="../slideLayouts/slideLayout49.xml"/><Relationship Id="rId38" Type="http://schemas.openxmlformats.org/officeDocument/2006/relationships/slideLayout" Target="../slideLayouts/slideLayout48.xml"/><Relationship Id="rId37" Type="http://schemas.openxmlformats.org/officeDocument/2006/relationships/slideLayout" Target="../slideLayouts/slideLayout47.xml"/><Relationship Id="rId36" Type="http://schemas.openxmlformats.org/officeDocument/2006/relationships/slideLayout" Target="../slideLayouts/slideLayout46.xml"/><Relationship Id="rId35" Type="http://schemas.openxmlformats.org/officeDocument/2006/relationships/slideLayout" Target="../slideLayouts/slideLayout45.xml"/><Relationship Id="rId34" Type="http://schemas.openxmlformats.org/officeDocument/2006/relationships/slideLayout" Target="../slideLayouts/slideLayout44.xml"/><Relationship Id="rId33" Type="http://schemas.openxmlformats.org/officeDocument/2006/relationships/slideLayout" Target="../slideLayouts/slideLayout43.xml"/><Relationship Id="rId32" Type="http://schemas.openxmlformats.org/officeDocument/2006/relationships/slideLayout" Target="../slideLayouts/slideLayout42.xml"/><Relationship Id="rId31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3.xml"/><Relationship Id="rId29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7" Type="http://schemas.openxmlformats.org/officeDocument/2006/relationships/tags" Target="../tags/tag1051.xml"/><Relationship Id="rId6" Type="http://schemas.openxmlformats.org/officeDocument/2006/relationships/tags" Target="../tags/tag1050.xml"/><Relationship Id="rId5" Type="http://schemas.openxmlformats.org/officeDocument/2006/relationships/tags" Target="../tags/tag1049.xml"/><Relationship Id="rId4" Type="http://schemas.openxmlformats.org/officeDocument/2006/relationships/tags" Target="../tags/tag1048.xml"/><Relationship Id="rId3" Type="http://schemas.openxmlformats.org/officeDocument/2006/relationships/tags" Target="../tags/tag1047.xml"/><Relationship Id="rId2" Type="http://schemas.openxmlformats.org/officeDocument/2006/relationships/tags" Target="../tags/tag1046.xml"/><Relationship Id="rId1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56" y="482473"/>
            <a:ext cx="10972888" cy="7112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56" y="1524000"/>
            <a:ext cx="10972888" cy="47244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  <a:p>
            <a:pPr lvl="5"/>
            <a:r>
              <a:rPr lang="zh-CN" altLang="en-US" dirty="0"/>
              <a:t>第六级</a:t>
            </a:r>
            <a:endParaRPr lang="en-US" altLang="zh-CN" dirty="0"/>
          </a:p>
          <a:p>
            <a:pPr marL="2971800" marR="0" lvl="6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defRPr/>
            </a:pPr>
            <a:r>
              <a:rPr lang="zh-CN" altLang="en-US" dirty="0"/>
              <a:t>第七级</a:t>
            </a:r>
            <a:endParaRPr lang="en-US" altLang="zh-CN" dirty="0"/>
          </a:p>
          <a:p>
            <a:pPr marL="3429000" marR="0" lvl="7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defRPr/>
            </a:pPr>
            <a:r>
              <a:rPr lang="zh-CN" altLang="en-US" dirty="0"/>
              <a:t>第八级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defRPr/>
            </a:pPr>
            <a:r>
              <a:rPr lang="zh-CN" altLang="en-US" dirty="0"/>
              <a:t>第九级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90204" pitchFamily="34" charset="0"/>
              <a:buChar char="•"/>
              <a:defRPr/>
            </a:pPr>
            <a:endParaRPr lang="en-US" altLang="zh-CN" dirty="0"/>
          </a:p>
          <a:p>
            <a:pPr lvl="5"/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9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6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  <p:sldLayoutId id="2147483690" r:id="rId31"/>
    <p:sldLayoutId id="2147483691" r:id="rId32"/>
    <p:sldLayoutId id="2147483692" r:id="rId33"/>
    <p:sldLayoutId id="2147483693" r:id="rId34"/>
    <p:sldLayoutId id="2147483694" r:id="rId35"/>
    <p:sldLayoutId id="2147483695" r:id="rId36"/>
    <p:sldLayoutId id="2147483696" r:id="rId37"/>
    <p:sldLayoutId id="2147483697" r:id="rId38"/>
    <p:sldLayoutId id="2147483698" r:id="rId39"/>
    <p:sldLayoutId id="2147483699" r:id="rId40"/>
    <p:sldLayoutId id="2147483700" r:id="rId41"/>
    <p:sldLayoutId id="2147483701" r:id="rId42"/>
    <p:sldLayoutId id="2147483702" r:id="rId43"/>
    <p:sldLayoutId id="2147483703" r:id="rId44"/>
    <p:sldLayoutId id="2147483704" r:id="rId45"/>
    <p:sldLayoutId id="2147483705" r:id="rId46"/>
    <p:sldLayoutId id="2147483706" r:id="rId47"/>
    <p:sldLayoutId id="2147483707" r:id="rId48"/>
    <p:sldLayoutId id="2147483708" r:id="rId49"/>
    <p:sldLayoutId id="2147483709" r:id="rId50"/>
    <p:sldLayoutId id="2147483710" r:id="rId51"/>
    <p:sldLayoutId id="2147483711" r:id="rId52"/>
    <p:sldLayoutId id="2147483712" r:id="rId53"/>
    <p:sldLayoutId id="2147483713" r:id="rId54"/>
    <p:sldLayoutId id="2147483714" r:id="rId55"/>
    <p:sldLayoutId id="2147483715" r:id="rId56"/>
    <p:sldLayoutId id="2147483716" r:id="rId57"/>
    <p:sldLayoutId id="2147483717" r:id="rId58"/>
    <p:sldLayoutId id="2147483718" r:id="rId59"/>
    <p:sldLayoutId id="2147483719" r:id="rId60"/>
    <p:sldLayoutId id="2147483720" r:id="rId61"/>
    <p:sldLayoutId id="2147483721" r:id="rId62"/>
    <p:sldLayoutId id="2147483722" r:id="rId63"/>
    <p:sldLayoutId id="2147483723" r:id="rId64"/>
    <p:sldLayoutId id="2147483724" r:id="rId65"/>
    <p:sldLayoutId id="2147483725" r:id="rId66"/>
    <p:sldLayoutId id="2147483726" r:id="rId67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9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9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  <p:custDataLst>
      <p:tags r:id="rId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058.xml"/><Relationship Id="rId8" Type="http://schemas.openxmlformats.org/officeDocument/2006/relationships/tags" Target="../tags/tag1057.xml"/><Relationship Id="rId7" Type="http://schemas.openxmlformats.org/officeDocument/2006/relationships/tags" Target="../tags/tag1056.xml"/><Relationship Id="rId6" Type="http://schemas.openxmlformats.org/officeDocument/2006/relationships/tags" Target="../tags/tag1055.xml"/><Relationship Id="rId5" Type="http://schemas.openxmlformats.org/officeDocument/2006/relationships/tags" Target="../tags/tag1054.xml"/><Relationship Id="rId4" Type="http://schemas.openxmlformats.org/officeDocument/2006/relationships/image" Target="../media/image5.png"/><Relationship Id="rId3" Type="http://schemas.openxmlformats.org/officeDocument/2006/relationships/tags" Target="../tags/tag1053.xml"/><Relationship Id="rId2" Type="http://schemas.openxmlformats.org/officeDocument/2006/relationships/image" Target="../media/image4.png"/><Relationship Id="rId15" Type="http://schemas.openxmlformats.org/officeDocument/2006/relationships/notesSlide" Target="../notesSlides/notesSlide1.xml"/><Relationship Id="rId14" Type="http://schemas.openxmlformats.org/officeDocument/2006/relationships/slideLayout" Target="../slideLayouts/slideLayout66.xml"/><Relationship Id="rId13" Type="http://schemas.openxmlformats.org/officeDocument/2006/relationships/tags" Target="../tags/tag1061.xml"/><Relationship Id="rId12" Type="http://schemas.openxmlformats.org/officeDocument/2006/relationships/image" Target="../media/image6.png"/><Relationship Id="rId11" Type="http://schemas.openxmlformats.org/officeDocument/2006/relationships/tags" Target="../tags/tag1060.xml"/><Relationship Id="rId10" Type="http://schemas.openxmlformats.org/officeDocument/2006/relationships/tags" Target="../tags/tag1059.xml"/><Relationship Id="rId1" Type="http://schemas.openxmlformats.org/officeDocument/2006/relationships/tags" Target="../tags/tag105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jpeg"/><Relationship Id="rId8" Type="http://schemas.openxmlformats.org/officeDocument/2006/relationships/tags" Target="../tags/tag1146.xml"/><Relationship Id="rId7" Type="http://schemas.openxmlformats.org/officeDocument/2006/relationships/tags" Target="../tags/tag1145.xml"/><Relationship Id="rId6" Type="http://schemas.openxmlformats.org/officeDocument/2006/relationships/tags" Target="../tags/tag1144.xml"/><Relationship Id="rId5" Type="http://schemas.openxmlformats.org/officeDocument/2006/relationships/tags" Target="../tags/tag1143.xml"/><Relationship Id="rId4" Type="http://schemas.openxmlformats.org/officeDocument/2006/relationships/image" Target="../media/image15.jpeg"/><Relationship Id="rId3" Type="http://schemas.openxmlformats.org/officeDocument/2006/relationships/tags" Target="../tags/tag1142.xml"/><Relationship Id="rId23" Type="http://schemas.openxmlformats.org/officeDocument/2006/relationships/slideLayout" Target="../slideLayouts/slideLayout14.xml"/><Relationship Id="rId22" Type="http://schemas.openxmlformats.org/officeDocument/2006/relationships/tags" Target="../tags/tag1157.xml"/><Relationship Id="rId21" Type="http://schemas.openxmlformats.org/officeDocument/2006/relationships/tags" Target="../tags/tag1156.xml"/><Relationship Id="rId20" Type="http://schemas.openxmlformats.org/officeDocument/2006/relationships/tags" Target="../tags/tag1155.xml"/><Relationship Id="rId2" Type="http://schemas.openxmlformats.org/officeDocument/2006/relationships/tags" Target="../tags/tag1141.xml"/><Relationship Id="rId19" Type="http://schemas.openxmlformats.org/officeDocument/2006/relationships/image" Target="../media/image18.jpeg"/><Relationship Id="rId18" Type="http://schemas.openxmlformats.org/officeDocument/2006/relationships/tags" Target="../tags/tag1154.xml"/><Relationship Id="rId17" Type="http://schemas.openxmlformats.org/officeDocument/2006/relationships/tags" Target="../tags/tag1153.xml"/><Relationship Id="rId16" Type="http://schemas.openxmlformats.org/officeDocument/2006/relationships/tags" Target="../tags/tag1152.xml"/><Relationship Id="rId15" Type="http://schemas.openxmlformats.org/officeDocument/2006/relationships/tags" Target="../tags/tag1151.xml"/><Relationship Id="rId14" Type="http://schemas.openxmlformats.org/officeDocument/2006/relationships/image" Target="../media/image17.jpeg"/><Relationship Id="rId13" Type="http://schemas.openxmlformats.org/officeDocument/2006/relationships/tags" Target="../tags/tag1150.xml"/><Relationship Id="rId12" Type="http://schemas.openxmlformats.org/officeDocument/2006/relationships/tags" Target="../tags/tag1149.xml"/><Relationship Id="rId11" Type="http://schemas.openxmlformats.org/officeDocument/2006/relationships/tags" Target="../tags/tag1148.xml"/><Relationship Id="rId10" Type="http://schemas.openxmlformats.org/officeDocument/2006/relationships/tags" Target="../tags/tag1147.xml"/><Relationship Id="rId1" Type="http://schemas.openxmlformats.org/officeDocument/2006/relationships/tags" Target="../tags/tag1140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166.xml"/><Relationship Id="rId8" Type="http://schemas.openxmlformats.org/officeDocument/2006/relationships/tags" Target="../tags/tag1165.xml"/><Relationship Id="rId7" Type="http://schemas.openxmlformats.org/officeDocument/2006/relationships/tags" Target="../tags/tag1164.xml"/><Relationship Id="rId6" Type="http://schemas.openxmlformats.org/officeDocument/2006/relationships/tags" Target="../tags/tag1163.xml"/><Relationship Id="rId5" Type="http://schemas.openxmlformats.org/officeDocument/2006/relationships/tags" Target="../tags/tag1162.xml"/><Relationship Id="rId4" Type="http://schemas.openxmlformats.org/officeDocument/2006/relationships/tags" Target="../tags/tag1161.xml"/><Relationship Id="rId3" Type="http://schemas.openxmlformats.org/officeDocument/2006/relationships/tags" Target="../tags/tag1160.xml"/><Relationship Id="rId2" Type="http://schemas.openxmlformats.org/officeDocument/2006/relationships/tags" Target="../tags/tag1159.xml"/><Relationship Id="rId11" Type="http://schemas.openxmlformats.org/officeDocument/2006/relationships/slideLayout" Target="../slideLayouts/slideLayout13.xml"/><Relationship Id="rId10" Type="http://schemas.openxmlformats.org/officeDocument/2006/relationships/tags" Target="../tags/tag1167.xml"/><Relationship Id="rId1" Type="http://schemas.openxmlformats.org/officeDocument/2006/relationships/tags" Target="../tags/tag1158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176.xml"/><Relationship Id="rId8" Type="http://schemas.openxmlformats.org/officeDocument/2006/relationships/tags" Target="../tags/tag1175.xml"/><Relationship Id="rId7" Type="http://schemas.openxmlformats.org/officeDocument/2006/relationships/tags" Target="../tags/tag1174.xml"/><Relationship Id="rId6" Type="http://schemas.openxmlformats.org/officeDocument/2006/relationships/tags" Target="../tags/tag1173.xml"/><Relationship Id="rId5" Type="http://schemas.openxmlformats.org/officeDocument/2006/relationships/tags" Target="../tags/tag1172.xml"/><Relationship Id="rId4" Type="http://schemas.openxmlformats.org/officeDocument/2006/relationships/tags" Target="../tags/tag1171.xml"/><Relationship Id="rId3" Type="http://schemas.openxmlformats.org/officeDocument/2006/relationships/tags" Target="../tags/tag1170.xml"/><Relationship Id="rId2" Type="http://schemas.openxmlformats.org/officeDocument/2006/relationships/tags" Target="../tags/tag1169.xml"/><Relationship Id="rId18" Type="http://schemas.openxmlformats.org/officeDocument/2006/relationships/slideLayout" Target="../slideLayouts/slideLayout12.xml"/><Relationship Id="rId17" Type="http://schemas.openxmlformats.org/officeDocument/2006/relationships/tags" Target="../tags/tag1184.xml"/><Relationship Id="rId16" Type="http://schemas.openxmlformats.org/officeDocument/2006/relationships/tags" Target="../tags/tag1183.xml"/><Relationship Id="rId15" Type="http://schemas.openxmlformats.org/officeDocument/2006/relationships/tags" Target="../tags/tag1182.xml"/><Relationship Id="rId14" Type="http://schemas.openxmlformats.org/officeDocument/2006/relationships/tags" Target="../tags/tag1181.xml"/><Relationship Id="rId13" Type="http://schemas.openxmlformats.org/officeDocument/2006/relationships/tags" Target="../tags/tag1180.xml"/><Relationship Id="rId12" Type="http://schemas.openxmlformats.org/officeDocument/2006/relationships/tags" Target="../tags/tag1179.xml"/><Relationship Id="rId11" Type="http://schemas.openxmlformats.org/officeDocument/2006/relationships/tags" Target="../tags/tag1178.xml"/><Relationship Id="rId10" Type="http://schemas.openxmlformats.org/officeDocument/2006/relationships/tags" Target="../tags/tag1177.xml"/><Relationship Id="rId1" Type="http://schemas.openxmlformats.org/officeDocument/2006/relationships/tags" Target="../tags/tag1168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192.xml"/><Relationship Id="rId8" Type="http://schemas.openxmlformats.org/officeDocument/2006/relationships/tags" Target="../tags/tag1191.xml"/><Relationship Id="rId7" Type="http://schemas.openxmlformats.org/officeDocument/2006/relationships/tags" Target="../tags/tag1190.xml"/><Relationship Id="rId6" Type="http://schemas.openxmlformats.org/officeDocument/2006/relationships/tags" Target="../tags/tag1189.xml"/><Relationship Id="rId5" Type="http://schemas.openxmlformats.org/officeDocument/2006/relationships/tags" Target="../tags/tag1188.xml"/><Relationship Id="rId4" Type="http://schemas.openxmlformats.org/officeDocument/2006/relationships/tags" Target="../tags/tag1187.xml"/><Relationship Id="rId3" Type="http://schemas.openxmlformats.org/officeDocument/2006/relationships/tags" Target="../tags/tag1186.xml"/><Relationship Id="rId2" Type="http://schemas.openxmlformats.org/officeDocument/2006/relationships/image" Target="../media/image19.png"/><Relationship Id="rId13" Type="http://schemas.openxmlformats.org/officeDocument/2006/relationships/slideLayout" Target="../slideLayouts/slideLayout11.xml"/><Relationship Id="rId12" Type="http://schemas.openxmlformats.org/officeDocument/2006/relationships/tags" Target="../tags/tag1195.xml"/><Relationship Id="rId11" Type="http://schemas.openxmlformats.org/officeDocument/2006/relationships/tags" Target="../tags/tag1194.xml"/><Relationship Id="rId10" Type="http://schemas.openxmlformats.org/officeDocument/2006/relationships/tags" Target="../tags/tag1193.xml"/><Relationship Id="rId1" Type="http://schemas.openxmlformats.org/officeDocument/2006/relationships/tags" Target="../tags/tag1185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tags" Target="../tags/tag1202.xml"/><Relationship Id="rId7" Type="http://schemas.openxmlformats.org/officeDocument/2006/relationships/image" Target="../media/image20.png"/><Relationship Id="rId6" Type="http://schemas.openxmlformats.org/officeDocument/2006/relationships/tags" Target="../tags/tag1201.xml"/><Relationship Id="rId5" Type="http://schemas.openxmlformats.org/officeDocument/2006/relationships/tags" Target="../tags/tag1200.xml"/><Relationship Id="rId4" Type="http://schemas.openxmlformats.org/officeDocument/2006/relationships/tags" Target="../tags/tag1199.xml"/><Relationship Id="rId3" Type="http://schemas.openxmlformats.org/officeDocument/2006/relationships/tags" Target="../tags/tag1198.xml"/><Relationship Id="rId2" Type="http://schemas.openxmlformats.org/officeDocument/2006/relationships/tags" Target="../tags/tag1197.xml"/><Relationship Id="rId13" Type="http://schemas.openxmlformats.org/officeDocument/2006/relationships/slideLayout" Target="../slideLayouts/slideLayout65.xml"/><Relationship Id="rId12" Type="http://schemas.openxmlformats.org/officeDocument/2006/relationships/tags" Target="../tags/tag1204.xml"/><Relationship Id="rId11" Type="http://schemas.openxmlformats.org/officeDocument/2006/relationships/image" Target="../media/image22.png"/><Relationship Id="rId10" Type="http://schemas.openxmlformats.org/officeDocument/2006/relationships/tags" Target="../tags/tag1203.xml"/><Relationship Id="rId1" Type="http://schemas.openxmlformats.org/officeDocument/2006/relationships/tags" Target="../tags/tag1196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5.xml"/><Relationship Id="rId3" Type="http://schemas.openxmlformats.org/officeDocument/2006/relationships/hyperlink" Target="https://aippt.wps.cn/?open_position=share_url_link" TargetMode="External"/><Relationship Id="rId2" Type="http://schemas.openxmlformats.org/officeDocument/2006/relationships/image" Target="../media/image24.svg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070.xml"/><Relationship Id="rId8" Type="http://schemas.openxmlformats.org/officeDocument/2006/relationships/tags" Target="../tags/tag1069.xml"/><Relationship Id="rId7" Type="http://schemas.openxmlformats.org/officeDocument/2006/relationships/tags" Target="../tags/tag1068.xml"/><Relationship Id="rId6" Type="http://schemas.openxmlformats.org/officeDocument/2006/relationships/tags" Target="../tags/tag1067.xml"/><Relationship Id="rId5" Type="http://schemas.openxmlformats.org/officeDocument/2006/relationships/tags" Target="../tags/tag1066.xml"/><Relationship Id="rId4" Type="http://schemas.openxmlformats.org/officeDocument/2006/relationships/tags" Target="../tags/tag1065.xml"/><Relationship Id="rId3" Type="http://schemas.openxmlformats.org/officeDocument/2006/relationships/tags" Target="../tags/tag1064.xml"/><Relationship Id="rId2" Type="http://schemas.openxmlformats.org/officeDocument/2006/relationships/tags" Target="../tags/tag1063.xml"/><Relationship Id="rId13" Type="http://schemas.openxmlformats.org/officeDocument/2006/relationships/slideLayout" Target="../slideLayouts/slideLayout77.xml"/><Relationship Id="rId12" Type="http://schemas.openxmlformats.org/officeDocument/2006/relationships/tags" Target="../tags/tag1073.xml"/><Relationship Id="rId11" Type="http://schemas.openxmlformats.org/officeDocument/2006/relationships/tags" Target="../tags/tag1072.xml"/><Relationship Id="rId10" Type="http://schemas.openxmlformats.org/officeDocument/2006/relationships/tags" Target="../tags/tag1071.xml"/><Relationship Id="rId1" Type="http://schemas.openxmlformats.org/officeDocument/2006/relationships/tags" Target="../tags/tag106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8.xml"/><Relationship Id="rId3" Type="http://schemas.openxmlformats.org/officeDocument/2006/relationships/tags" Target="../tags/tag1076.xml"/><Relationship Id="rId2" Type="http://schemas.openxmlformats.org/officeDocument/2006/relationships/tags" Target="../tags/tag1075.xml"/><Relationship Id="rId1" Type="http://schemas.openxmlformats.org/officeDocument/2006/relationships/tags" Target="../tags/tag107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085.xml"/><Relationship Id="rId8" Type="http://schemas.openxmlformats.org/officeDocument/2006/relationships/tags" Target="../tags/tag1084.xml"/><Relationship Id="rId7" Type="http://schemas.openxmlformats.org/officeDocument/2006/relationships/tags" Target="../tags/tag1083.xml"/><Relationship Id="rId6" Type="http://schemas.openxmlformats.org/officeDocument/2006/relationships/tags" Target="../tags/tag1082.xml"/><Relationship Id="rId5" Type="http://schemas.openxmlformats.org/officeDocument/2006/relationships/tags" Target="../tags/tag1081.xml"/><Relationship Id="rId4" Type="http://schemas.openxmlformats.org/officeDocument/2006/relationships/tags" Target="../tags/tag1080.xml"/><Relationship Id="rId3" Type="http://schemas.openxmlformats.org/officeDocument/2006/relationships/tags" Target="../tags/tag1079.xml"/><Relationship Id="rId2" Type="http://schemas.openxmlformats.org/officeDocument/2006/relationships/tags" Target="../tags/tag1078.xml"/><Relationship Id="rId19" Type="http://schemas.openxmlformats.org/officeDocument/2006/relationships/slideLayout" Target="../slideLayouts/slideLayout20.xml"/><Relationship Id="rId18" Type="http://schemas.openxmlformats.org/officeDocument/2006/relationships/tags" Target="../tags/tag1094.xml"/><Relationship Id="rId17" Type="http://schemas.openxmlformats.org/officeDocument/2006/relationships/tags" Target="../tags/tag1093.xml"/><Relationship Id="rId16" Type="http://schemas.openxmlformats.org/officeDocument/2006/relationships/tags" Target="../tags/tag1092.xml"/><Relationship Id="rId15" Type="http://schemas.openxmlformats.org/officeDocument/2006/relationships/tags" Target="../tags/tag1091.xml"/><Relationship Id="rId14" Type="http://schemas.openxmlformats.org/officeDocument/2006/relationships/tags" Target="../tags/tag1090.xml"/><Relationship Id="rId13" Type="http://schemas.openxmlformats.org/officeDocument/2006/relationships/tags" Target="../tags/tag1089.xml"/><Relationship Id="rId12" Type="http://schemas.openxmlformats.org/officeDocument/2006/relationships/tags" Target="../tags/tag1088.xml"/><Relationship Id="rId11" Type="http://schemas.openxmlformats.org/officeDocument/2006/relationships/tags" Target="../tags/tag1087.xml"/><Relationship Id="rId10" Type="http://schemas.openxmlformats.org/officeDocument/2006/relationships/tags" Target="../tags/tag1086.xml"/><Relationship Id="rId1" Type="http://schemas.openxmlformats.org/officeDocument/2006/relationships/tags" Target="../tags/tag1077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8.xml"/><Relationship Id="rId3" Type="http://schemas.openxmlformats.org/officeDocument/2006/relationships/tags" Target="../tags/tag1097.xml"/><Relationship Id="rId2" Type="http://schemas.openxmlformats.org/officeDocument/2006/relationships/tags" Target="../tags/tag1096.xml"/><Relationship Id="rId1" Type="http://schemas.openxmlformats.org/officeDocument/2006/relationships/tags" Target="../tags/tag1095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104.xml"/><Relationship Id="rId8" Type="http://schemas.openxmlformats.org/officeDocument/2006/relationships/tags" Target="../tags/tag1103.xml"/><Relationship Id="rId7" Type="http://schemas.openxmlformats.org/officeDocument/2006/relationships/image" Target="../media/image8.jpeg"/><Relationship Id="rId6" Type="http://schemas.openxmlformats.org/officeDocument/2006/relationships/tags" Target="../tags/tag1102.xml"/><Relationship Id="rId5" Type="http://schemas.openxmlformats.org/officeDocument/2006/relationships/tags" Target="../tags/tag1101.xml"/><Relationship Id="rId4" Type="http://schemas.openxmlformats.org/officeDocument/2006/relationships/tags" Target="../tags/tag1100.xml"/><Relationship Id="rId3" Type="http://schemas.openxmlformats.org/officeDocument/2006/relationships/tags" Target="../tags/tag1099.xml"/><Relationship Id="rId2" Type="http://schemas.openxmlformats.org/officeDocument/2006/relationships/image" Target="../media/image7.jpeg"/><Relationship Id="rId19" Type="http://schemas.openxmlformats.org/officeDocument/2006/relationships/slideLayout" Target="../slideLayouts/slideLayout17.xml"/><Relationship Id="rId18" Type="http://schemas.openxmlformats.org/officeDocument/2006/relationships/tags" Target="../tags/tag1111.xml"/><Relationship Id="rId17" Type="http://schemas.openxmlformats.org/officeDocument/2006/relationships/tags" Target="../tags/tag1110.xml"/><Relationship Id="rId16" Type="http://schemas.openxmlformats.org/officeDocument/2006/relationships/tags" Target="../tags/tag1109.xml"/><Relationship Id="rId15" Type="http://schemas.openxmlformats.org/officeDocument/2006/relationships/image" Target="../media/image10.jpeg"/><Relationship Id="rId14" Type="http://schemas.openxmlformats.org/officeDocument/2006/relationships/tags" Target="../tags/tag1108.xml"/><Relationship Id="rId13" Type="http://schemas.openxmlformats.org/officeDocument/2006/relationships/tags" Target="../tags/tag1107.xml"/><Relationship Id="rId12" Type="http://schemas.openxmlformats.org/officeDocument/2006/relationships/tags" Target="../tags/tag1106.xml"/><Relationship Id="rId11" Type="http://schemas.openxmlformats.org/officeDocument/2006/relationships/image" Target="../media/image9.jpeg"/><Relationship Id="rId10" Type="http://schemas.openxmlformats.org/officeDocument/2006/relationships/tags" Target="../tags/tag1105.xml"/><Relationship Id="rId1" Type="http://schemas.openxmlformats.org/officeDocument/2006/relationships/tags" Target="../tags/tag1098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120.xml"/><Relationship Id="rId8" Type="http://schemas.openxmlformats.org/officeDocument/2006/relationships/tags" Target="../tags/tag1119.xml"/><Relationship Id="rId7" Type="http://schemas.openxmlformats.org/officeDocument/2006/relationships/tags" Target="../tags/tag1118.xml"/><Relationship Id="rId6" Type="http://schemas.openxmlformats.org/officeDocument/2006/relationships/tags" Target="../tags/tag1117.xml"/><Relationship Id="rId5" Type="http://schemas.openxmlformats.org/officeDocument/2006/relationships/tags" Target="../tags/tag1116.xml"/><Relationship Id="rId4" Type="http://schemas.openxmlformats.org/officeDocument/2006/relationships/tags" Target="../tags/tag1115.xml"/><Relationship Id="rId3" Type="http://schemas.openxmlformats.org/officeDocument/2006/relationships/tags" Target="../tags/tag1114.xml"/><Relationship Id="rId2" Type="http://schemas.openxmlformats.org/officeDocument/2006/relationships/tags" Target="../tags/tag1113.xml"/><Relationship Id="rId12" Type="http://schemas.openxmlformats.org/officeDocument/2006/relationships/slideLayout" Target="../slideLayouts/slideLayout16.xml"/><Relationship Id="rId11" Type="http://schemas.openxmlformats.org/officeDocument/2006/relationships/tags" Target="../tags/tag1122.xml"/><Relationship Id="rId10" Type="http://schemas.openxmlformats.org/officeDocument/2006/relationships/tags" Target="../tags/tag1121.xml"/><Relationship Id="rId1" Type="http://schemas.openxmlformats.org/officeDocument/2006/relationships/tags" Target="../tags/tag111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8.xml"/><Relationship Id="rId3" Type="http://schemas.openxmlformats.org/officeDocument/2006/relationships/tags" Target="../tags/tag1125.xml"/><Relationship Id="rId2" Type="http://schemas.openxmlformats.org/officeDocument/2006/relationships/tags" Target="../tags/tag1124.xml"/><Relationship Id="rId1" Type="http://schemas.openxmlformats.org/officeDocument/2006/relationships/tags" Target="../tags/tag112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132.xml"/><Relationship Id="rId8" Type="http://schemas.openxmlformats.org/officeDocument/2006/relationships/tags" Target="../tags/tag1131.xml"/><Relationship Id="rId7" Type="http://schemas.openxmlformats.org/officeDocument/2006/relationships/image" Target="../media/image12.jpeg"/><Relationship Id="rId6" Type="http://schemas.openxmlformats.org/officeDocument/2006/relationships/tags" Target="../tags/tag1130.xml"/><Relationship Id="rId5" Type="http://schemas.openxmlformats.org/officeDocument/2006/relationships/tags" Target="../tags/tag1129.xml"/><Relationship Id="rId4" Type="http://schemas.openxmlformats.org/officeDocument/2006/relationships/tags" Target="../tags/tag1128.xml"/><Relationship Id="rId3" Type="http://schemas.openxmlformats.org/officeDocument/2006/relationships/tags" Target="../tags/tag1127.xml"/><Relationship Id="rId2" Type="http://schemas.openxmlformats.org/officeDocument/2006/relationships/image" Target="../media/image11.jpeg"/><Relationship Id="rId19" Type="http://schemas.openxmlformats.org/officeDocument/2006/relationships/slideLayout" Target="../slideLayouts/slideLayout15.xml"/><Relationship Id="rId18" Type="http://schemas.openxmlformats.org/officeDocument/2006/relationships/tags" Target="../tags/tag1139.xml"/><Relationship Id="rId17" Type="http://schemas.openxmlformats.org/officeDocument/2006/relationships/tags" Target="../tags/tag1138.xml"/><Relationship Id="rId16" Type="http://schemas.openxmlformats.org/officeDocument/2006/relationships/tags" Target="../tags/tag1137.xml"/><Relationship Id="rId15" Type="http://schemas.openxmlformats.org/officeDocument/2006/relationships/image" Target="../media/image14.jpeg"/><Relationship Id="rId14" Type="http://schemas.openxmlformats.org/officeDocument/2006/relationships/tags" Target="../tags/tag1136.xml"/><Relationship Id="rId13" Type="http://schemas.openxmlformats.org/officeDocument/2006/relationships/tags" Target="../tags/tag1135.xml"/><Relationship Id="rId12" Type="http://schemas.openxmlformats.org/officeDocument/2006/relationships/tags" Target="../tags/tag1134.xml"/><Relationship Id="rId11" Type="http://schemas.openxmlformats.org/officeDocument/2006/relationships/image" Target="../media/image13.jpeg"/><Relationship Id="rId10" Type="http://schemas.openxmlformats.org/officeDocument/2006/relationships/tags" Target="../tags/tag1133.xml"/><Relationship Id="rId1" Type="http://schemas.openxmlformats.org/officeDocument/2006/relationships/tags" Target="../tags/tag11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 descr="PPT蓝色背景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-106680"/>
            <a:ext cx="12192000" cy="6965315"/>
          </a:xfrm>
          <a:prstGeom prst="rect">
            <a:avLst/>
          </a:prstGeom>
        </p:spPr>
      </p:pic>
      <p:pic>
        <p:nvPicPr>
          <p:cNvPr id="13" name="图片 12" descr="00712ed69db425d3a1b89a6c482356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14630" y="160655"/>
            <a:ext cx="2003425" cy="78486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942975" y="5909310"/>
            <a:ext cx="3764915" cy="852170"/>
          </a:xfrm>
          <a:prstGeom prst="rect">
            <a:avLst/>
          </a:prstGeom>
          <a:noFill/>
          <a:effectLst/>
        </p:spPr>
        <p:txBody>
          <a:bodyPr wrap="square" rtlCol="0">
            <a:noAutofit/>
          </a:bodyPr>
          <a:lstStyle/>
          <a:p>
            <a:pPr lvl="0" indent="0" algn="l" defTabSz="720090" fontAlgn="auto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SzPct val="50000"/>
              <a:buFont typeface="Wingdings" panose="05000000000000000000" pitchFamily="2" charset="2"/>
              <a:buNone/>
            </a:pPr>
            <a:r>
              <a:rPr lang="zh-CN" altLang="en-US" sz="1600" b="1" spc="600" dirty="0">
                <a:solidFill>
                  <a:schemeClr val="bg1"/>
                </a:solidFill>
                <a:effectLst>
                  <a:reflection blurRad="12700" stA="18000" endPos="45500" dist="38100" dir="5400000" sy="-100000" algn="bl" rotWithShape="0"/>
                </a:effectLst>
                <a:latin typeface="+mn-ea"/>
                <a:cs typeface="+mn-ea"/>
                <a:sym typeface="+mn-ea"/>
              </a:rPr>
              <a:t>守护生命健康·缔造美好生活</a:t>
            </a:r>
            <a:endParaRPr lang="zh-CN" altLang="en-US" sz="1600" b="1" spc="600" dirty="0">
              <a:solidFill>
                <a:schemeClr val="bg1"/>
              </a:solidFill>
              <a:effectLst>
                <a:reflection blurRad="12700" stA="18000" endPos="45500" dist="38100" dir="5400000" sy="-100000" algn="bl" rotWithShape="0"/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0" y="1339850"/>
            <a:ext cx="9372600" cy="4055110"/>
          </a:xfrm>
          <a:custGeom>
            <a:avLst/>
            <a:gdLst>
              <a:gd name="connsiteX0" fmla="*/ 0 w 9372600"/>
              <a:gd name="connsiteY0" fmla="*/ 0 h 4129790"/>
              <a:gd name="connsiteX1" fmla="*/ 7307705 w 9372600"/>
              <a:gd name="connsiteY1" fmla="*/ 0 h 4129790"/>
              <a:gd name="connsiteX2" fmla="*/ 9372600 w 9372600"/>
              <a:gd name="connsiteY2" fmla="*/ 2064895 h 4129790"/>
              <a:gd name="connsiteX3" fmla="*/ 7307705 w 9372600"/>
              <a:gd name="connsiteY3" fmla="*/ 4129790 h 4129790"/>
              <a:gd name="connsiteX4" fmla="*/ 0 w 9372600"/>
              <a:gd name="connsiteY4" fmla="*/ 4129790 h 412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72600" h="4129790">
                <a:moveTo>
                  <a:pt x="0" y="0"/>
                </a:moveTo>
                <a:lnTo>
                  <a:pt x="7307705" y="0"/>
                </a:lnTo>
                <a:cubicBezTo>
                  <a:pt x="8448115" y="0"/>
                  <a:pt x="9372600" y="924485"/>
                  <a:pt x="9372600" y="2064895"/>
                </a:cubicBezTo>
                <a:cubicBezTo>
                  <a:pt x="9372600" y="3205305"/>
                  <a:pt x="8448115" y="4129790"/>
                  <a:pt x="7307705" y="4129790"/>
                </a:cubicBezTo>
                <a:lnTo>
                  <a:pt x="0" y="4129790"/>
                </a:lnTo>
                <a:close/>
              </a:path>
            </a:pathLst>
          </a:custGeom>
          <a:noFill/>
          <a:ln w="381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任意多边形: 形状 22"/>
          <p:cNvSpPr/>
          <p:nvPr>
            <p:custDataLst>
              <p:tags r:id="rId7"/>
            </p:custDataLst>
          </p:nvPr>
        </p:nvSpPr>
        <p:spPr>
          <a:xfrm>
            <a:off x="0" y="1358265"/>
            <a:ext cx="9372600" cy="4035425"/>
          </a:xfrm>
          <a:custGeom>
            <a:avLst/>
            <a:gdLst>
              <a:gd name="connsiteX0" fmla="*/ 0 w 9372600"/>
              <a:gd name="connsiteY0" fmla="*/ 0 h 4129790"/>
              <a:gd name="connsiteX1" fmla="*/ 7307705 w 9372600"/>
              <a:gd name="connsiteY1" fmla="*/ 0 h 4129790"/>
              <a:gd name="connsiteX2" fmla="*/ 9372600 w 9372600"/>
              <a:gd name="connsiteY2" fmla="*/ 2064895 h 4129790"/>
              <a:gd name="connsiteX3" fmla="*/ 7307705 w 9372600"/>
              <a:gd name="connsiteY3" fmla="*/ 4129790 h 4129790"/>
              <a:gd name="connsiteX4" fmla="*/ 0 w 9372600"/>
              <a:gd name="connsiteY4" fmla="*/ 4129790 h 412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72600" h="4129790">
                <a:moveTo>
                  <a:pt x="0" y="0"/>
                </a:moveTo>
                <a:lnTo>
                  <a:pt x="7307705" y="0"/>
                </a:lnTo>
                <a:cubicBezTo>
                  <a:pt x="8448115" y="0"/>
                  <a:pt x="9372600" y="924485"/>
                  <a:pt x="9372600" y="2064895"/>
                </a:cubicBezTo>
                <a:cubicBezTo>
                  <a:pt x="9372600" y="3205305"/>
                  <a:pt x="8448115" y="4129790"/>
                  <a:pt x="7307705" y="4129790"/>
                </a:cubicBezTo>
                <a:lnTo>
                  <a:pt x="0" y="4129790"/>
                </a:lnTo>
                <a:close/>
              </a:path>
            </a:pathLst>
          </a:custGeom>
          <a:gradFill flip="none" rotWithShape="1">
            <a:gsLst>
              <a:gs pos="2000">
                <a:srgbClr val="003AAF">
                  <a:alpha val="0"/>
                </a:srgbClr>
              </a:gs>
              <a:gs pos="47000">
                <a:srgbClr val="003AAF"/>
              </a:gs>
              <a:gs pos="98000">
                <a:srgbClr val="001C86">
                  <a:alpha val="86000"/>
                </a:srgbClr>
              </a:gs>
            </a:gsLst>
            <a:lin ang="10800000" scaled="1"/>
            <a:tileRect/>
          </a:gra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8"/>
            </p:custDataLst>
          </p:nvPr>
        </p:nvSpPr>
        <p:spPr>
          <a:xfrm>
            <a:off x="871220" y="2647315"/>
            <a:ext cx="6931660" cy="1014730"/>
          </a:xfrm>
          <a:prstGeom prst="rect">
            <a:avLst/>
          </a:prstGeom>
          <a:noFill/>
          <a:effectLst>
            <a:reflection blurRad="279400" stA="58000" endPos="58000" dist="63500" dir="5400000" sy="-100000" algn="bl" rotWithShape="0"/>
          </a:effectLst>
        </p:spPr>
        <p:txBody>
          <a:bodyPr wrap="square" rtlCol="0">
            <a:normAutofit fontScale="40000"/>
          </a:bodyPr>
          <a:lstStyle/>
          <a:p>
            <a:pPr algn="l"/>
            <a:r>
              <a:rPr lang="zh-CN" sz="6000" spc="600" dirty="0">
                <a:solidFill>
                  <a:schemeClr val="bg1"/>
                </a:solidFill>
                <a:effectLst>
                  <a:reflection blurRad="12700" stA="18000" endPos="45500" dist="381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/>
              </a:rPr>
              <a:t>LTC流程战略共创：</a:t>
            </a:r>
            <a:endParaRPr lang="zh-CN" sz="6000" spc="600" dirty="0">
              <a:solidFill>
                <a:schemeClr val="bg1"/>
              </a:solidFill>
              <a:effectLst>
                <a:reflection blurRad="12700" stA="18000" endPos="45500" dist="38100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/>
            </a:endParaRPr>
          </a:p>
          <a:p>
            <a:pPr algn="l"/>
            <a:r>
              <a:rPr lang="zh-CN" sz="6000" spc="600" dirty="0">
                <a:solidFill>
                  <a:schemeClr val="bg1"/>
                </a:solidFill>
                <a:effectLst>
                  <a:reflection blurRad="12700" stA="18000" endPos="45500" dist="38100" dir="5400000" sy="-100000" algn="bl" rotWithShape="0"/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思源黑体 CN"/>
              </a:rPr>
              <a:t>从市场需求到现金回流的端到端革新</a:t>
            </a:r>
            <a:endParaRPr lang="zh-CN" sz="6000" spc="600" dirty="0">
              <a:solidFill>
                <a:schemeClr val="bg1"/>
              </a:solidFill>
              <a:effectLst>
                <a:reflection blurRad="12700" stA="18000" endPos="45500" dist="38100" dir="5400000" sy="-100000" algn="bl" rotWithShape="0"/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思源黑体 CN"/>
            </a:endParaRPr>
          </a:p>
        </p:txBody>
      </p:sp>
      <p:cxnSp>
        <p:nvCxnSpPr>
          <p:cNvPr id="24" name="直接连接符 23"/>
          <p:cNvCxnSpPr/>
          <p:nvPr>
            <p:custDataLst>
              <p:tags r:id="rId9"/>
            </p:custDataLst>
          </p:nvPr>
        </p:nvCxnSpPr>
        <p:spPr>
          <a:xfrm>
            <a:off x="942975" y="4364199"/>
            <a:ext cx="52895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>
            <p:custDataLst>
              <p:tags r:id="rId10"/>
            </p:custDataLst>
          </p:nvPr>
        </p:nvSpPr>
        <p:spPr>
          <a:xfrm>
            <a:off x="1492250" y="4006215"/>
            <a:ext cx="6744335" cy="61531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42000"/>
              </a:lnSpc>
            </a:pPr>
            <a:r>
              <a:rPr lang="zh-CN" altLang="en-US" sz="2400" dirty="0">
                <a:solidFill>
                  <a:schemeClr val="bg1"/>
                </a:solidFill>
                <a:effectLst>
                  <a:outerShdw blurRad="76200" dist="38100" dir="2700000" algn="tl" rotWithShape="0">
                    <a:prstClr val="black">
                      <a:alpha val="14000"/>
                    </a:prstClr>
                  </a:outerShdw>
                </a:effectLst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思源黑体 CN Light" panose="020B0300000000000000" pitchFamily="34" charset="-122"/>
              </a:rPr>
              <a:t>宝锐生物</a:t>
            </a:r>
            <a:r>
              <a:rPr lang="en-US" altLang="zh-CN" sz="2400" dirty="0">
                <a:solidFill>
                  <a:schemeClr val="bg1"/>
                </a:solidFill>
                <a:effectLst>
                  <a:outerShdw blurRad="76200" dist="38100" dir="2700000" algn="tl" rotWithShape="0">
                    <a:prstClr val="black">
                      <a:alpha val="14000"/>
                    </a:prstClr>
                  </a:outerShdw>
                </a:effectLst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思源黑体 CN Light" panose="020B0300000000000000" pitchFamily="34" charset="-122"/>
              </a:rPr>
              <a:t>2026</a:t>
            </a:r>
            <a:r>
              <a:rPr lang="zh-CN" altLang="en-US" sz="2400" dirty="0">
                <a:solidFill>
                  <a:schemeClr val="bg1"/>
                </a:solidFill>
                <a:effectLst>
                  <a:outerShdw blurRad="76200" dist="38100" dir="2700000" algn="tl" rotWithShape="0">
                    <a:prstClr val="black">
                      <a:alpha val="14000"/>
                    </a:prstClr>
                  </a:outerShdw>
                </a:effectLst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思源黑体 CN Light" panose="020B0300000000000000" pitchFamily="34" charset="-122"/>
              </a:rPr>
              <a:t>分子产品线重大改进</a:t>
            </a:r>
            <a:r>
              <a:rPr lang="zh-CN" altLang="en-US" sz="2400" dirty="0">
                <a:solidFill>
                  <a:schemeClr val="bg1"/>
                </a:solidFill>
                <a:effectLst>
                  <a:outerShdw blurRad="76200" dist="38100" dir="2700000" algn="tl" rotWithShape="0">
                    <a:prstClr val="black">
                      <a:alpha val="14000"/>
                    </a:prstClr>
                  </a:outerShdw>
                </a:effectLst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思源黑体 CN Light" panose="020B0300000000000000" pitchFamily="34" charset="-122"/>
              </a:rPr>
              <a:t>举措共创会</a:t>
            </a:r>
            <a:endParaRPr lang="zh-CN" altLang="en-US" sz="2400" dirty="0">
              <a:solidFill>
                <a:schemeClr val="bg1"/>
              </a:solidFill>
              <a:effectLst>
                <a:outerShdw blurRad="76200" dist="38100" dir="2700000" algn="tl" rotWithShape="0">
                  <a:prstClr val="black">
                    <a:alpha val="14000"/>
                  </a:prstClr>
                </a:outerShdw>
              </a:effectLst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  <a:sym typeface="思源黑体 CN Light" panose="020B0300000000000000" pitchFamily="34" charset="-122"/>
            </a:endParaRPr>
          </a:p>
        </p:txBody>
      </p:sp>
      <p:pic>
        <p:nvPicPr>
          <p:cNvPr id="15" name="图片 14" descr="355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alphaModFix amt="40000"/>
          </a:blip>
          <a:srcRect/>
          <a:stretch>
            <a:fillRect/>
          </a:stretch>
        </p:blipFill>
        <p:spPr>
          <a:xfrm>
            <a:off x="9860280" y="-81281"/>
            <a:ext cx="2245995" cy="6940014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装饰  9"/>
          <p:cNvSpPr>
            <a:spLocks noGrp="1"/>
          </p:cNvSpPr>
          <p:nvPr>
            <p:ph type="body" idx="16394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标题 1"/>
          <p:cNvSpPr txBox="1"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460375"/>
            <a:ext cx="10972165" cy="460375"/>
          </a:xfrm>
          <a:noFill/>
        </p:spPr>
        <p:txBody>
          <a:bodyPr vert="horz" wrap="none" lIns="0" tIns="0" rIns="0" bIns="0" rtlCol="0" anchor="t">
            <a:normAutofit/>
          </a:bodyPr>
          <a:lstStyle/>
          <a:p>
            <a:pPr lvl="0" algn="ctr">
              <a:lnSpc>
                <a:spcPct val="100000"/>
              </a:lnSpc>
            </a:pPr>
            <a:r>
              <a:rPr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组织协同机制创新设计</a:t>
            </a:r>
            <a:endParaRPr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1" name="图片占位符 30" descr="749518bd-03f8-11f1-a9b2-8eda0b550999"/>
          <p:cNvPicPr>
            <a:picLocks noChangeAspect="1"/>
          </p:cNvPicPr>
          <p:nvPr>
            <p:ph type="pic" idx="16395"/>
            <p:custDataLst>
              <p:tags r:id="rId3"/>
            </p:custDataLst>
          </p:nvPr>
        </p:nvPicPr>
        <p:blipFill>
          <a:blip r:embed="rId4"/>
          <a:srcRect l="30614" r="30614"/>
          <a:stretch>
            <a:fillRect/>
          </a:stretch>
        </p:blipFill>
        <p:spPr>
          <a:xfrm>
            <a:off x="609600" y="1524000"/>
            <a:ext cx="1524000" cy="2209800"/>
          </a:xfrm>
          <a:custGeom>
            <a:avLst/>
            <a:gdLst>
              <a:gd name="connisteX0" fmla="*/ 0 w 1524000"/>
              <a:gd name="connsiteY0" fmla="*/ 203200 h 2209800"/>
              <a:gd name="connisteX1" fmla="*/ 203200 w 1524000"/>
              <a:gd name="connsiteY1" fmla="*/ 0 h 2209800"/>
              <a:gd name="connisteX2" fmla="*/ 1524000 w 1524000"/>
              <a:gd name="connsiteY2" fmla="*/ 0 h 2209800"/>
              <a:gd name="connisteX3" fmla="*/ 1524000 w 1524000"/>
              <a:gd name="connsiteY3" fmla="*/ 2209800 h 2209800"/>
              <a:gd name="connisteX4" fmla="*/ 203200 w 1524000"/>
              <a:gd name="connsiteY4" fmla="*/ 2209800 h 2209800"/>
              <a:gd name="connisteX5" fmla="*/ 0 w 1524000"/>
              <a:gd name="connsiteY5" fmla="*/ 2006600 h 2209800"/>
              <a:gd name="connisteX6" fmla="*/ 0 w 1524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524000" y="0"/>
                </a:lnTo>
                <a:lnTo>
                  <a:pt x="1524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 fontScale="80000"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跨部门“铁三角”作战单元组建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 fontScale="70000"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借鉴华为实践，在重点项目中配置销售、技术、交付人员组成固定“铁三角”团队，贯穿LTC全流程，确保客户需求快速响应与资源高效协同，目标缩短项目交付周期30%。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装饰  3"/>
          <p:cNvSpPr>
            <a:spLocks noGrp="1"/>
          </p:cNvSpPr>
          <p:nvPr>
            <p:ph type="body" idx="16396"/>
            <p:custDataLst>
              <p:tags r:id="rId7"/>
            </p:custDataLst>
          </p:nvPr>
        </p:nvSpPr>
        <p:spPr/>
        <p:txBody>
          <a:bodyPr/>
          <a:p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2" name="图片占位符 31" descr="74951770-03f8-11f1-a9b2-8eda0b550999"/>
          <p:cNvPicPr>
            <a:picLocks noChangeAspect="1"/>
          </p:cNvPicPr>
          <p:nvPr>
            <p:ph type="pic" idx="16397"/>
            <p:custDataLst>
              <p:tags r:id="rId8"/>
            </p:custDataLst>
          </p:nvPr>
        </p:nvPicPr>
        <p:blipFill>
          <a:blip r:embed="rId9"/>
          <a:srcRect l="27011" r="27011"/>
          <a:stretch>
            <a:fillRect/>
          </a:stretch>
        </p:blipFill>
        <p:spPr>
          <a:xfrm>
            <a:off x="6248400" y="1524000"/>
            <a:ext cx="1524000" cy="2209800"/>
          </a:xfrm>
          <a:custGeom>
            <a:avLst/>
            <a:gdLst>
              <a:gd name="connisteX0" fmla="*/ 0 w 1524000"/>
              <a:gd name="connsiteY0" fmla="*/ 203200 h 2209800"/>
              <a:gd name="connisteX1" fmla="*/ 203200 w 1524000"/>
              <a:gd name="connsiteY1" fmla="*/ 0 h 2209800"/>
              <a:gd name="connisteX2" fmla="*/ 1524000 w 1524000"/>
              <a:gd name="connsiteY2" fmla="*/ 0 h 2209800"/>
              <a:gd name="connisteX3" fmla="*/ 1524000 w 1524000"/>
              <a:gd name="connsiteY3" fmla="*/ 2209800 h 2209800"/>
              <a:gd name="connisteX4" fmla="*/ 203200 w 1524000"/>
              <a:gd name="connsiteY4" fmla="*/ 2209800 h 2209800"/>
              <a:gd name="connisteX5" fmla="*/ 0 w 1524000"/>
              <a:gd name="connsiteY5" fmla="*/ 2006600 h 2209800"/>
              <a:gd name="connisteX6" fmla="*/ 0 w 1524000"/>
              <a:gd name="connsiteY6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524000" y="0"/>
                </a:lnTo>
                <a:lnTo>
                  <a:pt x="1524000" y="2209800"/>
                </a:ln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 fontScale="80000"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端到端流程Owner制度建立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 fontScale="70000"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明确LTC各核心环节（线索、机会、合同、交付、回款）的流程Owner，由业务部门骨干担任，负责流程设计、优化与执行监督，打破部门壁垒，实现责任到人。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装饰  7"/>
          <p:cNvSpPr>
            <a:spLocks noGrp="1"/>
          </p:cNvSpPr>
          <p:nvPr>
            <p:ph type="body" idx="16398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3" name="图片占位符 32" descr="74951921-03f8-11f1-a9b2-8eda0b550999"/>
          <p:cNvPicPr>
            <a:picLocks noChangeAspect="1"/>
          </p:cNvPicPr>
          <p:nvPr>
            <p:ph type="pic" idx="16399"/>
            <p:custDataLst>
              <p:tags r:id="rId13"/>
            </p:custDataLst>
          </p:nvPr>
        </p:nvPicPr>
        <p:blipFill>
          <a:blip r:embed="rId14"/>
          <a:srcRect l="27011" r="27011"/>
          <a:stretch>
            <a:fillRect/>
          </a:stretch>
        </p:blipFill>
        <p:spPr>
          <a:xfrm>
            <a:off x="4419600" y="4038600"/>
            <a:ext cx="1524000" cy="2209800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1900">
                <a:solidFill>
                  <a:schemeClr val="tx1"/>
                </a:solidFill>
              </a:rPr>
              <a:t>跨部门协同绩效激励机制</a:t>
            </a:r>
            <a:endParaRPr lang="zh-CN" altLang="en-US" sz="1900">
              <a:solidFill>
                <a:schemeClr val="tx1"/>
              </a:solidFill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6"/>
            </p:custDataLst>
          </p:nvPr>
        </p:nvSpPr>
        <p:spPr/>
        <p:txBody>
          <a:bodyPr>
            <a:normAutofit fontScale="70000"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设计基于LTC全流程指标（如线索转化率、合同履约率、回款及时率）的跨部门共享激励方案，将协同贡献纳入各部门绩效考核，权重不低于20%，激发协作动力。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" name="装饰  1"/>
          <p:cNvSpPr>
            <a:spLocks noGrp="1"/>
          </p:cNvSpPr>
          <p:nvPr>
            <p:ph type="body" idx="16400"/>
            <p:custDataLst>
              <p:tags r:id="rId17"/>
            </p:custDataLst>
          </p:nvPr>
        </p:nvSpPr>
        <p:spPr/>
        <p:txBody>
          <a:bodyPr/>
          <a:p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4" name="图片占位符 33" descr="749519fc-03f8-11f1-a9b2-8eda0b550999"/>
          <p:cNvPicPr>
            <a:picLocks noChangeAspect="1"/>
          </p:cNvPicPr>
          <p:nvPr>
            <p:ph type="pic" idx="16401"/>
            <p:custDataLst>
              <p:tags r:id="rId18"/>
            </p:custDataLst>
          </p:nvPr>
        </p:nvPicPr>
        <p:blipFill>
          <a:blip r:embed="rId19"/>
          <a:srcRect l="27011" r="27011"/>
          <a:stretch>
            <a:fillRect/>
          </a:stretch>
        </p:blipFill>
        <p:spPr>
          <a:xfrm>
            <a:off x="10058400" y="4038600"/>
            <a:ext cx="1524000" cy="2209800"/>
          </a:xfrm>
          <a:custGeom>
            <a:avLst/>
            <a:gdLst>
              <a:gd name="connisteX0" fmla="*/ 0 w 1524000"/>
              <a:gd name="connsiteY0" fmla="*/ 0 h 2209800"/>
              <a:gd name="connisteX1" fmla="*/ 1320800 w 1524000"/>
              <a:gd name="connsiteY1" fmla="*/ 0 h 2209800"/>
              <a:gd name="connisteX2" fmla="*/ 1524000 w 1524000"/>
              <a:gd name="connsiteY2" fmla="*/ 203200 h 2209800"/>
              <a:gd name="connisteX3" fmla="*/ 1524000 w 1524000"/>
              <a:gd name="connsiteY3" fmla="*/ 2006600 h 2209800"/>
              <a:gd name="connisteX4" fmla="*/ 1320800 w 1524000"/>
              <a:gd name="connsiteY4" fmla="*/ 2209800 h 2209800"/>
              <a:gd name="connisteX5" fmla="*/ 0 w 1524000"/>
              <a:gd name="connsiteY5" fmla="*/ 2209800 h 2209800"/>
              <a:gd name="connisteX6" fmla="*/ 0 w 1524000"/>
              <a:gd name="connsiteY6" fmla="*/ 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1524000" h="2209800">
                <a:moveTo>
                  <a:pt x="0" y="0"/>
                </a:moveTo>
                <a:lnTo>
                  <a:pt x="1320800" y="0"/>
                </a:lnTo>
                <a:cubicBezTo>
                  <a:pt x="1433024" y="0"/>
                  <a:pt x="1524000" y="90976"/>
                  <a:pt x="1524000" y="203200"/>
                </a:cubicBezTo>
                <a:lnTo>
                  <a:pt x="1524000" y="2006600"/>
                </a:lnTo>
                <a:cubicBezTo>
                  <a:pt x="1524000" y="2118824"/>
                  <a:pt x="1433024" y="2209800"/>
                  <a:pt x="1320800" y="2209800"/>
                </a:cubicBez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7" name="文本占位符 16"/>
          <p:cNvSpPr>
            <a:spLocks noGrp="1"/>
          </p:cNvSpPr>
          <p:nvPr>
            <p:ph type="body" idx="16392"/>
            <p:custDataLst>
              <p:tags r:id="rId2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1900">
                <a:solidFill>
                  <a:schemeClr val="tx1"/>
                </a:solidFill>
              </a:rPr>
              <a:t>数字化协同平台升级</a:t>
            </a:r>
            <a:endParaRPr lang="zh-CN" altLang="en-US" sz="1900">
              <a:solidFill>
                <a:schemeClr val="tx1"/>
              </a:solidFill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idx="16393"/>
            <p:custDataLst>
              <p:tags r:id="rId21"/>
            </p:custDataLst>
          </p:nvPr>
        </p:nvSpPr>
        <p:spPr/>
        <p:txBody>
          <a:bodyPr>
            <a:normAutofit fontScale="70000"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依托现有CRM/ERP系统，构建LTC流程可视化协同平台，实现市场、销售、交付、财务等部门数据实时共享与任务自动流转，目标消除信息孤岛，提升跨部门沟通效率40%。</a:t>
            </a:r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2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1400">
                <a:solidFill>
                  <a:schemeClr val="tx1"/>
                </a:solidFill>
              </a:rPr>
              <a:t>端到端流程效率指标</a:t>
            </a:r>
            <a:endParaRPr lang="zh-CN" altLang="en-US" sz="1400">
              <a:solidFill>
                <a:schemeClr val="tx1"/>
              </a:solidFill>
            </a:endParaRPr>
          </a:p>
        </p:txBody>
      </p:sp>
      <p:sp>
        <p:nvSpPr>
          <p:cNvPr id="2" name="标题 1"/>
          <p:cNvSpPr txBox="1"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460375"/>
            <a:ext cx="10972165" cy="460375"/>
          </a:xfrm>
          <a:noFill/>
        </p:spPr>
        <p:txBody>
          <a:bodyPr vert="horz" wrap="none" lIns="0" tIns="0" rIns="0" bIns="0" rtlCol="0" anchor="t">
            <a:normAutofit/>
          </a:bodyPr>
          <a:lstStyle/>
          <a:p>
            <a:pPr lvl="0" algn="ctr">
              <a:lnSpc>
                <a:spcPct val="100000"/>
              </a:lnSpc>
            </a:pPr>
            <a:r>
              <a:rPr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关键绩效指标（KPI）体系重构</a:t>
            </a:r>
            <a:endParaRPr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6387"/>
            <p:custDataLst>
              <p:tags r:id="rId3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新增LTC全流程周期（线索到回款总时长），目标2026年缩短20%；优化线索转化率，目标提升至行业标杆值+5%；提升合同履约及时率，目标达到98%。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idx="16388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1400">
                <a:solidFill>
                  <a:schemeClr val="tx1"/>
                </a:solidFill>
              </a:rPr>
              <a:t>跨部门协同效能指标</a:t>
            </a:r>
            <a:endParaRPr lang="zh-CN" altLang="en-US" sz="1400">
              <a:solidFill>
                <a:schemeClr val="tx1"/>
              </a:solidFill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6389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建立跨部门协作响应时效KPI（如方案评审时长≤48小时）；设置协同问题解决率（目标≥95%）；引入内部客户满意度评分（销售对交付/交付对销售双向评价）。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6390"/>
            <p:custDataLst>
              <p:tags r:id="rId6"/>
            </p:custDataLst>
          </p:nvPr>
        </p:nvSpPr>
        <p:spPr/>
        <p:txBody>
          <a:bodyPr>
            <a:normAutofit fontScale="60000"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客户价值与财务健康指标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文本占位符 7"/>
          <p:cNvSpPr>
            <a:spLocks noGrp="1"/>
          </p:cNvSpPr>
          <p:nvPr>
            <p:ph type="body" idx="16391"/>
            <p:custDataLst>
              <p:tags r:id="rId7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新增客户生命周期价值（LTV）追踪；强化回款及时率（目标95%）与坏账率控制（目标≤1%）；将客户满意度（CSAT）与NPS纳入销售团队考核核心指标。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文本占位符 8"/>
          <p:cNvSpPr>
            <a:spLocks noGrp="1"/>
          </p:cNvSpPr>
          <p:nvPr>
            <p:ph type="body" idx="16392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1400">
                <a:solidFill>
                  <a:schemeClr val="tx1"/>
                </a:solidFill>
              </a:rPr>
              <a:t>数字化转型成效指标</a:t>
            </a:r>
            <a:endParaRPr lang="zh-CN" altLang="en-US" sz="1400">
              <a:solidFill>
                <a:schemeClr val="tx1"/>
              </a:solidFill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93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设定流程自动化覆盖率（目标核心环节≥80%）；数据驱动决策比例（如销售策略调整基于数据洞察的比例≥70%）；CRM系统数据准确率（目标≥98%）。</a:t>
            </a:r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占位符 2"/>
          <p:cNvSpPr>
            <a:spLocks noGrp="1"/>
          </p:cNvSpPr>
          <p:nvPr>
            <p:ph type="body" idx="16388"/>
            <p:custDataLst>
              <p:tags r:id="rId1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zh-CN" altLang="en-US">
                <a:solidFill>
                  <a:schemeClr val="accent1">
                    <a:lumMod val="50000"/>
                  </a:schemeClr>
                </a:solidFill>
              </a:rPr>
              <a:t>01</a:t>
            </a:r>
            <a:endParaRPr lang="zh-CN" alt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标题 1"/>
          <p:cNvSpPr txBox="1"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460375"/>
            <a:ext cx="10972165" cy="460375"/>
          </a:xfrm>
          <a:noFill/>
        </p:spPr>
        <p:txBody>
          <a:bodyPr vert="horz" wrap="none" lIns="0" tIns="0" rIns="0" bIns="0" rtlCol="0" anchor="t">
            <a:normAutofit/>
          </a:bodyPr>
          <a:lstStyle/>
          <a:p>
            <a:pPr lvl="0" algn="ctr">
              <a:lnSpc>
                <a:spcPct val="100000"/>
              </a:lnSpc>
            </a:pPr>
            <a:r>
              <a:rPr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行动计划与责任分工</a:t>
            </a:r>
            <a:endParaRPr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3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2026年LTC流程优化核心目标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4"/>
            </p:custDataLst>
          </p:nvPr>
        </p:nvSpPr>
        <p:spPr/>
        <p:txBody>
          <a:bodyPr>
            <a:normAutofit fontScale="60000"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围绕提升客户满意度、缩短销售周期、加速回款效率三大核心目标，明确2026年关键绩效指标（KPIs），如线索转化率提升20%，订单交付周期缩短15%，DSO（应收账款周转天数）降低至行业领先水平。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6391"/>
            <p:custDataLst>
              <p:tags r:id="rId5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zh-CN" altLang="en-US">
                <a:solidFill>
                  <a:schemeClr val="accent1">
                    <a:lumMod val="50000"/>
                  </a:schemeClr>
                </a:solidFill>
              </a:rPr>
              <a:t>02</a:t>
            </a:r>
            <a:endParaRPr lang="zh-CN" alt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6389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跨部门专项工作组组建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文本占位符 7"/>
          <p:cNvSpPr>
            <a:spLocks noGrp="1"/>
          </p:cNvSpPr>
          <p:nvPr>
            <p:ph type="body" idx="16390"/>
            <p:custDataLst>
              <p:tags r:id="rId7"/>
            </p:custDataLst>
          </p:nvPr>
        </p:nvSpPr>
        <p:spPr/>
        <p:txBody>
          <a:bodyPr>
            <a:normAutofit fontScale="60000"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成立由高管牵头，市场、销售、技术、交付、财务等部门核心成员组成的LTC专项工作组，明确各组员职责与协作机制，定期召开跨部门协调会，确保流程优化落地。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文本占位符 8"/>
          <p:cNvSpPr>
            <a:spLocks noGrp="1"/>
          </p:cNvSpPr>
          <p:nvPr>
            <p:ph type="body" idx="16394"/>
            <p:custDataLst>
              <p:tags r:id="rId8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zh-CN" altLang="en-US">
                <a:solidFill>
                  <a:schemeClr val="accent1">
                    <a:lumMod val="50000"/>
                  </a:schemeClr>
                </a:solidFill>
              </a:rPr>
              <a:t>03</a:t>
            </a:r>
            <a:endParaRPr lang="zh-CN" alt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92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分阶段实施计划与里程碑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6393"/>
            <p:custDataLst>
              <p:tags r:id="rId10"/>
            </p:custDataLst>
          </p:nvPr>
        </p:nvSpPr>
        <p:spPr/>
        <p:txBody>
          <a:bodyPr>
            <a:normAutofit fontScale="60000"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第一季度完成流程诊断与方案设计，第二季度试点运行关键环节优化措施，第三季度全面推广并上线数字化工具，第四季度评估效果并持续改进，设置清晰的时间节点与成果验收标准。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" name="文本占位符 11"/>
          <p:cNvSpPr>
            <a:spLocks noGrp="1"/>
          </p:cNvSpPr>
          <p:nvPr>
            <p:ph type="body" idx="16397"/>
            <p:custDataLst>
              <p:tags r:id="rId11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zh-CN" altLang="en-US">
                <a:solidFill>
                  <a:schemeClr val="accent1">
                    <a:lumMod val="50000"/>
                  </a:schemeClr>
                </a:solidFill>
              </a:rPr>
              <a:t>04</a:t>
            </a:r>
            <a:endParaRPr lang="zh-CN" alt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文本占位符 12"/>
          <p:cNvSpPr>
            <a:spLocks noGrp="1"/>
          </p:cNvSpPr>
          <p:nvPr>
            <p:ph type="body" idx="16395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责任部门与关键任务分解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idx="16396"/>
            <p:custDataLst>
              <p:tags r:id="rId13"/>
            </p:custDataLst>
          </p:nvPr>
        </p:nvSpPr>
        <p:spPr/>
        <p:txBody>
          <a:bodyPr>
            <a:normAutofit fontScale="60000"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市场部负责线索获取与质量提升，销售部主导商机转化与合同管理，交付团队聚焦履约效率优化，财务部推进回款流程加速，IT部门提供数字化工具支持，确保各环节责任到人。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" name="文本占位符 14"/>
          <p:cNvSpPr>
            <a:spLocks noGrp="1"/>
          </p:cNvSpPr>
          <p:nvPr>
            <p:ph type="body" idx="16400"/>
            <p:custDataLst>
              <p:tags r:id="rId14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zh-CN" altLang="en-US">
                <a:solidFill>
                  <a:schemeClr val="accent1">
                    <a:lumMod val="50000"/>
                  </a:schemeClr>
                </a:solidFill>
              </a:rPr>
              <a:t>05</a:t>
            </a:r>
            <a:endParaRPr lang="zh-CN" alt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文本占位符 15"/>
          <p:cNvSpPr>
            <a:spLocks noGrp="1"/>
          </p:cNvSpPr>
          <p:nvPr>
            <p:ph type="body" idx="16398"/>
            <p:custDataLst>
              <p:tags r:id="rId1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资源保障与风险预案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文本占位符 16"/>
          <p:cNvSpPr>
            <a:spLocks noGrp="1"/>
          </p:cNvSpPr>
          <p:nvPr>
            <p:ph type="body" idx="16399"/>
            <p:custDataLst>
              <p:tags r:id="rId16"/>
            </p:custDataLst>
          </p:nvPr>
        </p:nvSpPr>
        <p:spPr/>
        <p:txBody>
          <a:bodyPr>
            <a:normAutofit fontScale="60000"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投入专项预算用于流程优化与工具采购，建立风险识别机制，针对可能出现的部门协同不畅、系统对接难题等风险制定应对预案，确保行动计划顺利推进。</a:t>
            </a:r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17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" name="内容占位符 14" descr="default_3_img"/>
          <p:cNvPicPr>
            <a:picLocks noChangeAspect="1"/>
          </p:cNvPicPr>
          <p:nvPr>
            <p:ph idx="16394"/>
            <p:custDataLst>
              <p:tags r:id="rId1"/>
            </p:custDataLst>
          </p:nvPr>
        </p:nvPicPr>
        <p:blipFill>
          <a:blip r:embed="rId2"/>
          <a:srcRect t="34774" b="34774"/>
          <a:stretch>
            <a:fillRect/>
          </a:stretch>
        </p:blipFill>
        <p:spPr>
          <a:xfrm>
            <a:off x="609600" y="1524000"/>
            <a:ext cx="10972800" cy="1879600"/>
          </a:xfrm>
          <a:custGeom>
            <a:avLst/>
            <a:gdLst>
              <a:gd name="connisteX0" fmla="*/ 0 w 10972800"/>
              <a:gd name="connsiteY0" fmla="*/ 203200 h 1879600"/>
              <a:gd name="connisteX1" fmla="*/ 203200 w 10972800"/>
              <a:gd name="connsiteY1" fmla="*/ 0 h 1879600"/>
              <a:gd name="connisteX2" fmla="*/ 10769600 w 10972800"/>
              <a:gd name="connsiteY2" fmla="*/ 0 h 1879600"/>
              <a:gd name="connisteX3" fmla="*/ 10972800 w 10972800"/>
              <a:gd name="connsiteY3" fmla="*/ 203200 h 1879600"/>
              <a:gd name="connisteX4" fmla="*/ 10972800 w 10972800"/>
              <a:gd name="connsiteY4" fmla="*/ 1676400 h 1879600"/>
              <a:gd name="connisteX5" fmla="*/ 10769600 w 10972800"/>
              <a:gd name="connsiteY5" fmla="*/ 1879600 h 1879600"/>
              <a:gd name="connisteX6" fmla="*/ 203200 w 10972800"/>
              <a:gd name="connsiteY6" fmla="*/ 1879600 h 1879600"/>
              <a:gd name="connisteX7" fmla="*/ 0 w 10972800"/>
              <a:gd name="connsiteY7" fmla="*/ 1676400 h 1879600"/>
              <a:gd name="connisteX8" fmla="*/ 0 w 10972800"/>
              <a:gd name="connsiteY8" fmla="*/ 203200 h 1879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1879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676400"/>
                </a:lnTo>
                <a:cubicBezTo>
                  <a:pt x="10972800" y="1788624"/>
                  <a:pt x="10881824" y="1879600"/>
                  <a:pt x="10769600" y="1879600"/>
                </a:cubicBezTo>
                <a:lnTo>
                  <a:pt x="203200" y="1879600"/>
                </a:lnTo>
                <a:cubicBezTo>
                  <a:pt x="90976" y="1879600"/>
                  <a:pt x="0" y="1788624"/>
                  <a:pt x="0" y="16764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2" name="标题 1"/>
          <p:cNvSpPr txBox="1">
            <a:spLocks noGrp="1"/>
          </p:cNvSpPr>
          <p:nvPr>
            <p:ph type="ctrTitle" idx="16385"/>
            <p:custDataLst>
              <p:tags r:id="rId3"/>
            </p:custDataLst>
          </p:nvPr>
        </p:nvSpPr>
        <p:spPr>
          <a:xfrm>
            <a:off x="609600" y="460375"/>
            <a:ext cx="10972165" cy="460375"/>
          </a:xfrm>
          <a:noFill/>
        </p:spPr>
        <p:txBody>
          <a:bodyPr vert="horz" wrap="none" lIns="0" tIns="0" rIns="0" bIns="0" rtlCol="0" anchor="t">
            <a:normAutofit/>
          </a:bodyPr>
          <a:lstStyle/>
          <a:p>
            <a:pPr lvl="0" algn="ctr">
              <a:lnSpc>
                <a:spcPct val="100000"/>
              </a:lnSpc>
            </a:pPr>
            <a:r>
              <a:rPr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LTC流程各阶段头脑风暴引导问题</a:t>
            </a:r>
            <a:endParaRPr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线索管理阶段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 fontScale="60000"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如何整合多渠道线索数据以消除信息孤岛？现有渠道中哪些线索转化率最高，原因是什么？
如何优化线索评分模型（如BANT法则）以提升优质线索识别效率？需哪些部门参与规则制定？
数字化工具（如CRM）在线索培育中的应用瓶颈是什么？如何通过功能迭代解决？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6388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商机转化阶段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6389"/>
            <p:custDataLst>
              <p:tags r:id="rId7"/>
            </p:custDataLst>
          </p:nvPr>
        </p:nvSpPr>
        <p:spPr/>
        <p:txBody>
          <a:bodyPr>
            <a:normAutofit fontScale="60000"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跨部门“铁三角”团队在商机跟进中存在哪些协作障碍？如何通过流程设计减少沟通成本？
现有商机评审机制（ATI/ATB/ATC）是否有效？如何缩短评审周期同时降低风险？
客户需求与解决方案匹配的效率如何提升？技术团队响应时效可从48小时压缩至多久？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文本占位符 7"/>
          <p:cNvSpPr>
            <a:spLocks noGrp="1"/>
          </p:cNvSpPr>
          <p:nvPr>
            <p:ph type="body" idx="16390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交付与回款阶段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文本占位符 8"/>
          <p:cNvSpPr>
            <a:spLocks noGrp="1"/>
          </p:cNvSpPr>
          <p:nvPr>
            <p:ph type="body" idx="16391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 sz="1000">
                <a:solidFill>
                  <a:schemeClr val="tx1"/>
                </a:solidFill>
              </a:rPr>
              <a:t>交付计划与客户需求变更的冲突如何解决？如何建立灵活的资源调度机制？
智能回款风险预警模型需纳入哪些关键指标（如财务/舆情数据）？如何实现实时监控？
里程碑收款机制在实际执行中的阻力是什么？如何通过跨部门激励提升执行效果？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92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全流程协同优化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6393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 sz="1000">
                <a:solidFill>
                  <a:schemeClr val="tx1"/>
                </a:solidFill>
              </a:rPr>
              <a:t>哪些跨部门流程断点导致LTC周期延长？如何通过数字化平台实现端到端可视化？
现有KPI体系（如线索转化率、DSO）是否能有效驱动流程优化？需补充哪些新指标？
员工对LTC流程变革的接受度如何提升？需设计哪些培训与激励措施？</a:t>
            </a:r>
            <a:endParaRPr lang="zh-CN" altLang="en-US" sz="1000">
              <a:solidFill>
                <a:schemeClr val="tx1"/>
              </a:solidFill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2352040" y="1752600"/>
            <a:ext cx="7005320" cy="3524250"/>
            <a:chOff x="4485" y="2723"/>
            <a:chExt cx="11032" cy="5550"/>
          </a:xfrm>
        </p:grpSpPr>
        <p:sp>
          <p:nvSpPr>
            <p:cNvPr id="13" name="文本框 12"/>
            <p:cNvSpPr txBox="1"/>
            <p:nvPr>
              <p:custDataLst>
                <p:tags r:id="rId1"/>
              </p:custDataLst>
            </p:nvPr>
          </p:nvSpPr>
          <p:spPr>
            <a:xfrm>
              <a:off x="6693" y="5068"/>
              <a:ext cx="6616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pc="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追求卓越品质</a:t>
              </a:r>
              <a:r>
                <a:rPr lang="en-US" altLang="zh-CN" spc="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 </a:t>
              </a:r>
              <a:r>
                <a:rPr lang="zh-CN" altLang="en-US" spc="6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提供一流服务</a:t>
              </a:r>
              <a:endParaRPr lang="zh-CN" altLang="en-US" spc="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2"/>
              </p:custDataLst>
            </p:nvPr>
          </p:nvSpPr>
          <p:spPr>
            <a:xfrm>
              <a:off x="4485" y="2723"/>
              <a:ext cx="11032" cy="234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zh-CN" sz="8800" b="1" spc="600" dirty="0">
                  <a:solidFill>
                    <a:srgbClr val="0054D6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微软雅黑" panose="020B0503020204020204" charset="-122"/>
                  <a:ea typeface="微软雅黑" panose="020B0503020204020204" charset="-122"/>
                </a:rPr>
                <a:t>Thanks</a:t>
              </a:r>
              <a:endParaRPr lang="en-US" altLang="zh-CN" sz="8800" b="1" spc="600" dirty="0">
                <a:solidFill>
                  <a:srgbClr val="0054D6"/>
                </a:solidFill>
                <a:effectLst>
                  <a:reflection blurRad="6350" stA="53000" endA="300" endPos="35500" dir="5400000" sy="-90000" algn="bl" rotWithShape="0"/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内容占位符 2"/>
            <p:cNvSpPr>
              <a:spLocks noGrp="1"/>
            </p:cNvSpPr>
            <p:nvPr>
              <p:custDataLst>
                <p:tags r:id="rId3"/>
              </p:custDataLst>
            </p:nvPr>
          </p:nvSpPr>
          <p:spPr>
            <a:xfrm>
              <a:off x="8674" y="7813"/>
              <a:ext cx="970" cy="46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9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zh-CN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公众号</a:t>
              </a:r>
              <a:endPara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9" name="内容占位符 2"/>
            <p:cNvSpPr>
              <a:spLocks noGrp="1"/>
            </p:cNvSpPr>
            <p:nvPr>
              <p:custDataLst>
                <p:tags r:id="rId4"/>
              </p:custDataLst>
            </p:nvPr>
          </p:nvSpPr>
          <p:spPr>
            <a:xfrm>
              <a:off x="10454" y="7813"/>
              <a:ext cx="970" cy="46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75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9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9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buNone/>
              </a:pPr>
              <a:r>
                <a:rPr lang="zh-CN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官网</a:t>
              </a:r>
              <a:endPara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3030855" y="3728720"/>
            <a:ext cx="5648325" cy="2914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3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电话：</a:t>
            </a:r>
            <a:r>
              <a:rPr lang="en-US" altLang="zh-CN" sz="13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0756-8699969              </a:t>
            </a:r>
            <a:r>
              <a:rPr lang="zh-CN" altLang="en-US" sz="13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网址：</a:t>
            </a:r>
            <a:r>
              <a:rPr lang="en-US" altLang="zh-CN" sz="13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www.biori.com</a:t>
            </a:r>
            <a:endParaRPr lang="en-US" altLang="zh-CN" sz="13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图片 5" descr="公众号二维码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902835" y="4150360"/>
            <a:ext cx="834390" cy="834390"/>
          </a:xfrm>
          <a:prstGeom prst="rect">
            <a:avLst/>
          </a:prstGeom>
        </p:spPr>
      </p:pic>
      <p:pic>
        <p:nvPicPr>
          <p:cNvPr id="7" name="图片 6" descr="官网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033135" y="4150360"/>
            <a:ext cx="834390" cy="83439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195185" y="2028825"/>
            <a:ext cx="1581150" cy="238125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圆角矩形 1"/>
          <p:cNvSpPr/>
          <p:nvPr userDrawn="1"/>
        </p:nvSpPr>
        <p:spPr>
          <a:xfrm>
            <a:off x="730885" y="411480"/>
            <a:ext cx="10729595" cy="603504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solidFill>
              <a:srgbClr val="F0F0F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 userDrawn="1"/>
        </p:nvSpPr>
        <p:spPr>
          <a:xfrm>
            <a:off x="731520" y="826770"/>
            <a:ext cx="10728960" cy="460375"/>
          </a:xfrm>
          <a:prstGeom prst="rect">
            <a:avLst/>
          </a:prstGeom>
        </p:spPr>
        <p:txBody>
          <a:bodyPr wrap="square" rtlCol="0">
            <a:spAutoFit/>
          </a:bodyPr>
          <a:p>
            <a:pPr algn="ctr"/>
            <a:r>
              <a:rPr lang="zh-CN" altLang="en-US" sz="2400">
                <a:solidFill>
                  <a:srgbClr val="909090"/>
                </a:solidFill>
              </a:rPr>
              <a:t>以上内容由 </a:t>
            </a:r>
            <a:r>
              <a:rPr lang="en-US" altLang="zh-CN" sz="2400">
                <a:solidFill>
                  <a:srgbClr val="909090"/>
                </a:solidFill>
              </a:rPr>
              <a:t>WPS AIPPT </a:t>
            </a:r>
            <a:r>
              <a:rPr lang="zh-CN" altLang="en-US" sz="2400">
                <a:solidFill>
                  <a:srgbClr val="909090"/>
                </a:solidFill>
              </a:rPr>
              <a:t>生成，仅供参考</a:t>
            </a:r>
            <a:endParaRPr lang="zh-CN" altLang="en-US" sz="2400">
              <a:solidFill>
                <a:srgbClr val="90909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67250" y="2000250"/>
            <a:ext cx="2857500" cy="285750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731520" y="5048250"/>
            <a:ext cx="10728960" cy="398780"/>
          </a:xfrm>
          <a:prstGeom prst="rect">
            <a:avLst/>
          </a:prstGeom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solidFill>
                  <a:srgbClr val="5F5F5F"/>
                </a:solidFill>
              </a:rPr>
              <a:t>扫码或点击链接，快速生成 </a:t>
            </a:r>
            <a:r>
              <a:rPr lang="en-US" altLang="zh-CN" sz="2000">
                <a:solidFill>
                  <a:srgbClr val="5F5F5F"/>
                </a:solidFill>
              </a:rPr>
              <a:t>PPT</a:t>
            </a:r>
            <a:endParaRPr lang="zh-CN" altLang="en-US" sz="2000">
              <a:solidFill>
                <a:srgbClr val="5F5F5F"/>
              </a:solidFill>
            </a:endParaRPr>
          </a:p>
        </p:txBody>
      </p:sp>
      <p:sp>
        <p:nvSpPr>
          <p:cNvPr id="6" name="文本框 5"/>
          <p:cNvSpPr txBox="1"/>
          <p:nvPr userDrawn="1"/>
        </p:nvSpPr>
        <p:spPr>
          <a:xfrm>
            <a:off x="731520" y="5581650"/>
            <a:ext cx="10728960" cy="398780"/>
          </a:xfrm>
          <a:prstGeom prst="rect">
            <a:avLst/>
          </a:prstGeom>
        </p:spPr>
        <p:txBody>
          <a:bodyPr wrap="square" rtlCol="0">
            <a:spAutoFit/>
          </a:bodyPr>
          <a:p>
            <a:pPr algn="ctr"/>
            <a:r>
              <a:rPr lang="en-US" altLang="zh-CN" sz="2000">
                <a:solidFill>
                  <a:srgbClr val="417FF9"/>
                </a:solidFill>
                <a:hlinkClick r:id="rId3"/>
              </a:rPr>
              <a:t>https://aippt.wps.cn</a:t>
            </a:r>
            <a:endParaRPr lang="zh-CN" altLang="en-US" sz="2000">
              <a:solidFill>
                <a:srgbClr val="417FF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副标题 1"/>
          <p:cNvSpPr>
            <a:spLocks noGrp="1"/>
          </p:cNvSpPr>
          <p:nvPr>
            <p:ph type="subTitle" idx="16386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</a:rPr>
              <a:t>CONTENTS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>
                <a:solidFill>
                  <a:schemeClr val="tx1"/>
                </a:solidFill>
              </a:rPr>
              <a:t>目录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6388"/>
            <p:custDataLst>
              <p:tags r:id="rId3"/>
            </p:custDataLst>
          </p:nvPr>
        </p:nvSpPr>
        <p:spPr>
          <a:xfrm>
            <a:off x="4070350" y="1447800"/>
            <a:ext cx="596900" cy="508000"/>
          </a:xfrm>
        </p:spPr>
        <p:txBody>
          <a:bodyPr/>
          <a:p>
            <a:r>
              <a:rPr lang="en-US" altLang="en-US">
                <a:solidFill>
                  <a:schemeClr val="accent1"/>
                </a:solidFill>
              </a:rPr>
              <a:t>01</a:t>
            </a:r>
            <a:endParaRPr lang="en-US" altLang="en-US">
              <a:solidFill>
                <a:schemeClr val="accent1"/>
              </a:solidFill>
            </a:endParaRPr>
          </a:p>
        </p:txBody>
      </p:sp>
      <p:sp>
        <p:nvSpPr>
          <p:cNvPr id="5" name="装饰  8"/>
          <p:cNvSpPr>
            <a:spLocks noGrp="1"/>
          </p:cNvSpPr>
          <p:nvPr>
            <p:ph type="body" idx="16399" hasCustomPrompt="1"/>
            <p:custDataLst>
              <p:tags r:id="rId4"/>
            </p:custDataLst>
          </p:nvPr>
        </p:nvSpPr>
        <p:spPr>
          <a:xfrm>
            <a:off x="4851400" y="1371600"/>
            <a:ext cx="25400" cy="762000"/>
          </a:xfrm>
        </p:spPr>
        <p:txBody>
          <a:bodyPr>
            <a:noAutofit/>
          </a:bodyPr>
          <a:p>
            <a:pPr>
              <a:buNone/>
            </a:pP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>
          <a:xfrm>
            <a:off x="5080000" y="1295400"/>
            <a:ext cx="2780665" cy="914400"/>
          </a:xfrm>
        </p:spPr>
        <p:txBody>
          <a:bodyPr>
            <a:normAutofit/>
          </a:bodyPr>
          <a:p>
            <a:r>
              <a:rPr lang="zh-CN" altLang="en-US" sz="1800">
                <a:solidFill>
                  <a:schemeClr val="tx1"/>
                </a:solidFill>
              </a:rPr>
              <a:t>LTC流程现状与战略价值</a:t>
            </a:r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6390"/>
            <p:custDataLst>
              <p:tags r:id="rId6"/>
            </p:custDataLst>
          </p:nvPr>
        </p:nvSpPr>
        <p:spPr>
          <a:xfrm>
            <a:off x="4070350" y="3124200"/>
            <a:ext cx="596900" cy="508000"/>
          </a:xfrm>
        </p:spPr>
        <p:txBody>
          <a:bodyPr/>
          <a:p>
            <a:r>
              <a:rPr lang="en-US" altLang="en-US">
                <a:solidFill>
                  <a:schemeClr val="accent1"/>
                </a:solidFill>
              </a:rPr>
              <a:t>02</a:t>
            </a:r>
            <a:endParaRPr lang="en-US" altLang="en-US">
              <a:solidFill>
                <a:schemeClr val="accent1"/>
              </a:solidFill>
            </a:endParaRPr>
          </a:p>
        </p:txBody>
      </p:sp>
      <p:sp>
        <p:nvSpPr>
          <p:cNvPr id="8" name="装饰  1"/>
          <p:cNvSpPr>
            <a:spLocks noGrp="1"/>
          </p:cNvSpPr>
          <p:nvPr>
            <p:ph type="body" idx="16400" hasCustomPrompt="1"/>
            <p:custDataLst>
              <p:tags r:id="rId7"/>
            </p:custDataLst>
          </p:nvPr>
        </p:nvSpPr>
        <p:spPr>
          <a:xfrm>
            <a:off x="4851400" y="3048000"/>
            <a:ext cx="25400" cy="762000"/>
          </a:xfrm>
        </p:spPr>
        <p:txBody>
          <a:bodyPr>
            <a:noAutofit/>
          </a:bodyPr>
          <a:p>
            <a:pPr>
              <a:buNone/>
            </a:pP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8"/>
            </p:custDataLst>
          </p:nvPr>
        </p:nvSpPr>
        <p:spPr>
          <a:xfrm>
            <a:off x="5080000" y="2971800"/>
            <a:ext cx="3783965" cy="914400"/>
          </a:xfrm>
        </p:spPr>
        <p:txBody>
          <a:bodyPr>
            <a:normAutofit/>
          </a:bodyPr>
          <a:p>
            <a:r>
              <a:rPr lang="zh-CN" altLang="en-US" sz="1800">
                <a:solidFill>
                  <a:schemeClr val="tx1"/>
                </a:solidFill>
              </a:rPr>
              <a:t>市场需求到现金回流的关键改善方向</a:t>
            </a:r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92"/>
            <p:custDataLst>
              <p:tags r:id="rId9"/>
            </p:custDataLst>
          </p:nvPr>
        </p:nvSpPr>
        <p:spPr>
          <a:xfrm>
            <a:off x="4070350" y="4800600"/>
            <a:ext cx="596900" cy="508000"/>
          </a:xfrm>
        </p:spPr>
        <p:txBody>
          <a:bodyPr/>
          <a:p>
            <a:r>
              <a:rPr lang="en-US" altLang="en-US">
                <a:solidFill>
                  <a:schemeClr val="accent1"/>
                </a:solidFill>
              </a:rPr>
              <a:t>03</a:t>
            </a:r>
            <a:endParaRPr lang="en-US" altLang="en-US">
              <a:solidFill>
                <a:schemeClr val="accent1"/>
              </a:solidFill>
            </a:endParaRPr>
          </a:p>
        </p:txBody>
      </p:sp>
      <p:sp>
        <p:nvSpPr>
          <p:cNvPr id="11" name="装饰  4"/>
          <p:cNvSpPr>
            <a:spLocks noGrp="1"/>
          </p:cNvSpPr>
          <p:nvPr>
            <p:ph type="body" idx="16401" hasCustomPrompt="1"/>
            <p:custDataLst>
              <p:tags r:id="rId10"/>
            </p:custDataLst>
          </p:nvPr>
        </p:nvSpPr>
        <p:spPr>
          <a:xfrm>
            <a:off x="4851400" y="4724400"/>
            <a:ext cx="25400" cy="762000"/>
          </a:xfrm>
        </p:spPr>
        <p:txBody>
          <a:bodyPr>
            <a:noAutofit/>
          </a:bodyPr>
          <a:p>
            <a:pPr>
              <a:buNone/>
            </a:pP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1"/>
            </p:custDataLst>
          </p:nvPr>
        </p:nvSpPr>
        <p:spPr>
          <a:xfrm>
            <a:off x="5080000" y="4648200"/>
            <a:ext cx="3719830" cy="914400"/>
          </a:xfrm>
        </p:spPr>
        <p:txBody>
          <a:bodyPr>
            <a:normAutofit/>
          </a:bodyPr>
          <a:p>
            <a:r>
              <a:rPr lang="zh-CN" altLang="en-US" sz="1800">
                <a:solidFill>
                  <a:schemeClr val="tx1"/>
                </a:solidFill>
              </a:rPr>
              <a:t>2026年重大改善举措共创</a:t>
            </a:r>
            <a:endParaRPr lang="zh-CN" altLang="en-US" sz="1800">
              <a:solidFill>
                <a:schemeClr val="tx1"/>
              </a:solidFill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>
                <a:solidFill>
                  <a:schemeClr val="tx1"/>
                </a:solidFill>
              </a:rPr>
              <a:t>LTC流程现状与战略价值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>
                <a:solidFill>
                  <a:schemeClr val="tx1"/>
                </a:solidFill>
              </a:rPr>
              <a:t>01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装饰  9"/>
          <p:cNvSpPr>
            <a:spLocks noGrp="1"/>
          </p:cNvSpPr>
          <p:nvPr>
            <p:ph type="body" idx="16398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olidFill>
                  <a:schemeClr val="bg1">
                    <a:lumMod val="65000"/>
                    <a:lumOff val="35000"/>
                  </a:schemeClr>
                </a:solidFill>
              </a:rPr>
              <a:t> </a:t>
            </a:r>
            <a:endParaRPr lang="zh-CN" altLang="en-US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标题 1"/>
          <p:cNvSpPr txBox="1"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460375"/>
            <a:ext cx="10972165" cy="460375"/>
          </a:xfrm>
          <a:noFill/>
        </p:spPr>
        <p:txBody>
          <a:bodyPr vert="horz" wrap="none" lIns="0" tIns="0" rIns="0" bIns="0" rtlCol="0" anchor="t">
            <a:normAutofit/>
          </a:bodyPr>
          <a:lstStyle/>
          <a:p>
            <a:pPr lvl="0" algn="ctr">
              <a:lnSpc>
                <a:spcPct val="100000"/>
              </a:lnSpc>
            </a:pPr>
            <a:r>
              <a:rPr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当前LTC流程核心瓶颈识别</a:t>
            </a:r>
            <a:endParaRPr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6388"/>
            <p:custDataLst>
              <p:tags r:id="rId3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zh-CN" altLang="en-US">
                <a:solidFill>
                  <a:schemeClr val="bg1"/>
                </a:solidFill>
              </a:rPr>
              <a:t>01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1700">
                <a:solidFill>
                  <a:schemeClr val="tx1"/>
                </a:solidFill>
              </a:rPr>
              <a:t>跨部门协同效率低下，形成信息孤岛</a:t>
            </a:r>
            <a:endParaRPr lang="zh-CN" altLang="en-US" sz="1700">
              <a:solidFill>
                <a:schemeClr val="tx1"/>
              </a:solidFill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销售、技术、交付部门间信息传递不畅，导致需求理解偏差、客户</a:t>
            </a:r>
            <a:r>
              <a:rPr lang="zh-CN" altLang="en-US">
                <a:solidFill>
                  <a:schemeClr val="tx1"/>
                </a:solidFill>
              </a:rPr>
              <a:t>需求响应滞后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" name="装饰  3"/>
          <p:cNvSpPr>
            <a:spLocks noGrp="1"/>
          </p:cNvSpPr>
          <p:nvPr>
            <p:ph type="body" idx="16399"/>
            <p:custDataLst>
              <p:tags r:id="rId6"/>
            </p:custDataLst>
          </p:nvPr>
        </p:nvSpPr>
        <p:spPr/>
        <p:txBody>
          <a:bodyPr/>
          <a:p>
            <a:r>
              <a:rPr lang="zh-CN" altLang="en-US">
                <a:solidFill>
                  <a:schemeClr val="bg1">
                    <a:lumMod val="65000"/>
                    <a:lumOff val="35000"/>
                  </a:schemeClr>
                </a:solidFill>
              </a:rPr>
              <a:t> </a:t>
            </a:r>
            <a:endParaRPr lang="zh-CN" altLang="en-US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文本占位符 7"/>
          <p:cNvSpPr>
            <a:spLocks noGrp="1"/>
          </p:cNvSpPr>
          <p:nvPr>
            <p:ph type="body" idx="16391"/>
            <p:custDataLst>
              <p:tags r:id="rId7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zh-CN" altLang="en-US">
                <a:solidFill>
                  <a:schemeClr val="bg1"/>
                </a:solidFill>
              </a:rPr>
              <a:t>02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1700">
                <a:solidFill>
                  <a:schemeClr val="tx1"/>
                </a:solidFill>
              </a:rPr>
              <a:t>线索转化率低，优质商机流失</a:t>
            </a:r>
            <a:endParaRPr lang="zh-CN" altLang="en-US" sz="1700">
              <a:solidFill>
                <a:schemeClr val="tx1"/>
              </a:solidFill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90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市场线索质量参差不齐，缺乏科学的评分与培育机制，导致仍</a:t>
            </a:r>
            <a:r>
              <a:rPr lang="zh-CN" altLang="en-US">
                <a:solidFill>
                  <a:schemeClr val="tx1"/>
                </a:solidFill>
              </a:rPr>
              <a:t>有潜在客户未被有效转化，部分高价值线索因跟进不及时或策略不当而流失。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装饰  7"/>
          <p:cNvSpPr>
            <a:spLocks noGrp="1"/>
          </p:cNvSpPr>
          <p:nvPr>
            <p:ph type="body" idx="16400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>
                <a:solidFill>
                  <a:schemeClr val="bg1">
                    <a:lumMod val="65000"/>
                    <a:lumOff val="35000"/>
                  </a:schemeClr>
                </a:solidFill>
              </a:rPr>
              <a:t> </a:t>
            </a:r>
            <a:endParaRPr lang="zh-CN" altLang="en-US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文本占位符 11"/>
          <p:cNvSpPr>
            <a:spLocks noGrp="1"/>
          </p:cNvSpPr>
          <p:nvPr>
            <p:ph type="body" idx="16394"/>
            <p:custDataLst>
              <p:tags r:id="rId11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zh-CN" altLang="en-US">
                <a:solidFill>
                  <a:schemeClr val="bg1"/>
                </a:solidFill>
              </a:rPr>
              <a:t>03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3" name="文本占位符 12"/>
          <p:cNvSpPr>
            <a:spLocks noGrp="1"/>
          </p:cNvSpPr>
          <p:nvPr>
            <p:ph type="body" idx="16392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1700">
                <a:solidFill>
                  <a:schemeClr val="tx1"/>
                </a:solidFill>
              </a:rPr>
              <a:t>合同履约与交付管理不透明，风险难控</a:t>
            </a:r>
            <a:endParaRPr lang="zh-CN" altLang="en-US" sz="1700">
              <a:solidFill>
                <a:schemeClr val="tx1"/>
              </a:solidFill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idx="16393"/>
            <p:custDataLst>
              <p:tags r:id="rId13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合同签订后，交付进度、质量及变更管理缺乏有效监控，易出现交付延期，同时回款风险预警不足，影响现金流健康。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" name="装饰  1"/>
          <p:cNvSpPr>
            <a:spLocks noGrp="1"/>
          </p:cNvSpPr>
          <p:nvPr>
            <p:ph type="body" idx="16401"/>
            <p:custDataLst>
              <p:tags r:id="rId14"/>
            </p:custDataLst>
          </p:nvPr>
        </p:nvSpPr>
        <p:spPr/>
        <p:txBody>
          <a:bodyPr/>
          <a:p>
            <a:r>
              <a:rPr lang="zh-CN" altLang="en-US">
                <a:solidFill>
                  <a:schemeClr val="bg1">
                    <a:lumMod val="65000"/>
                    <a:lumOff val="35000"/>
                  </a:schemeClr>
                </a:solidFill>
              </a:rPr>
              <a:t> </a:t>
            </a:r>
            <a:endParaRPr lang="zh-CN" altLang="en-US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文本占位符 15"/>
          <p:cNvSpPr>
            <a:spLocks noGrp="1"/>
          </p:cNvSpPr>
          <p:nvPr>
            <p:ph type="body" idx="16397"/>
            <p:custDataLst>
              <p:tags r:id="rId15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zh-CN" altLang="en-US">
                <a:solidFill>
                  <a:schemeClr val="bg1"/>
                </a:solidFill>
              </a:rPr>
              <a:t>04</a:t>
            </a:r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7" name="文本占位符 16"/>
          <p:cNvSpPr>
            <a:spLocks noGrp="1"/>
          </p:cNvSpPr>
          <p:nvPr>
            <p:ph type="body" idx="16395"/>
            <p:custDataLst>
              <p:tags r:id="rId16"/>
            </p:custDataLst>
          </p:nvPr>
        </p:nvSpPr>
        <p:spPr/>
        <p:txBody>
          <a:bodyPr>
            <a:normAutofit fontScale="70000"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数据驱动决策能力不足，流程优化缺乏依据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文本占位符 17"/>
          <p:cNvSpPr>
            <a:spLocks noGrp="1"/>
          </p:cNvSpPr>
          <p:nvPr>
            <p:ph type="body" idx="16396"/>
            <p:custDataLst>
              <p:tags r:id="rId17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各环节数据采集不完整、分析深度不够，难以量化评估流程瓶颈与改进效果，导致优化决策多依赖经验，缺乏精准的数据支撑。</a:t>
            </a:r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18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>
                <a:solidFill>
                  <a:schemeClr val="tx1"/>
                </a:solidFill>
              </a:rPr>
              <a:t>市场需求到现金回流的关键改善方向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>
                <a:solidFill>
                  <a:schemeClr val="tx1"/>
                </a:solidFill>
              </a:rPr>
              <a:t>02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" name="图片占位符 26" descr="748d863f-03f8-11f1-85f0-7e6457405cee"/>
          <p:cNvPicPr>
            <a:picLocks noChangeAspect="1"/>
          </p:cNvPicPr>
          <p:nvPr>
            <p:ph type="pic" idx="16394"/>
            <p:custDataLst>
              <p:tags r:id="rId1"/>
            </p:custDataLst>
          </p:nvPr>
        </p:nvPicPr>
        <p:blipFill>
          <a:blip r:embed="rId2"/>
          <a:srcRect l="16667" r="16667"/>
          <a:stretch>
            <a:fillRect/>
          </a:stretch>
        </p:blipFill>
        <p:spPr>
          <a:xfrm>
            <a:off x="609600" y="2184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2" name="标题 1"/>
          <p:cNvSpPr txBox="1">
            <a:spLocks noGrp="1"/>
          </p:cNvSpPr>
          <p:nvPr>
            <p:ph type="ctrTitle" idx="16385"/>
            <p:custDataLst>
              <p:tags r:id="rId3"/>
            </p:custDataLst>
          </p:nvPr>
        </p:nvSpPr>
        <p:spPr>
          <a:xfrm>
            <a:off x="609600" y="460375"/>
            <a:ext cx="10972165" cy="460375"/>
          </a:xfrm>
          <a:noFill/>
        </p:spPr>
        <p:txBody>
          <a:bodyPr vert="horz" wrap="none" lIns="0" tIns="0" rIns="0" bIns="0" rtlCol="0" anchor="t">
            <a:normAutofit/>
          </a:bodyPr>
          <a:lstStyle/>
          <a:p>
            <a:pPr lvl="0" algn="ctr">
              <a:lnSpc>
                <a:spcPct val="100000"/>
              </a:lnSpc>
            </a:pPr>
            <a:r>
              <a:rPr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商机转化：跨部门协同攻坚策略</a:t>
            </a:r>
            <a:endParaRPr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1900">
                <a:solidFill>
                  <a:schemeClr val="tx1"/>
                </a:solidFill>
              </a:rPr>
              <a:t>构建铁三角作战单元</a:t>
            </a:r>
            <a:endParaRPr lang="zh-CN" altLang="en-US" sz="1900">
              <a:solidFill>
                <a:schemeClr val="tx1"/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 sz="1400">
                <a:solidFill>
                  <a:schemeClr val="tx1"/>
                </a:solidFill>
              </a:rPr>
              <a:t>组建由销售、技术、交付人员构成的固定项目团队，贯穿售前需求分析至售后验收全流程，明确责任边界与协同机制，提升客户需求响应速度与方案落地能力。</a:t>
            </a:r>
            <a:endParaRPr lang="zh-CN" altLang="en-US" sz="1400">
              <a:solidFill>
                <a:schemeClr val="tx1"/>
              </a:solidFill>
            </a:endParaRPr>
          </a:p>
        </p:txBody>
      </p:sp>
      <p:pic>
        <p:nvPicPr>
          <p:cNvPr id="28" name="图片占位符 27" descr="748d8769-03f8-11f1-85f0-7e6457405cee"/>
          <p:cNvPicPr>
            <a:picLocks noChangeAspect="1"/>
          </p:cNvPicPr>
          <p:nvPr>
            <p:ph type="pic" idx="16395"/>
            <p:custDataLst>
              <p:tags r:id="rId6"/>
            </p:custDataLst>
          </p:nvPr>
        </p:nvPicPr>
        <p:blipFill>
          <a:blip r:embed="rId7"/>
          <a:srcRect l="21848" r="21848"/>
          <a:stretch>
            <a:fillRect/>
          </a:stretch>
        </p:blipFill>
        <p:spPr>
          <a:xfrm>
            <a:off x="6324600" y="2184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7" name="文本占位符 6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 fontScale="80000"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建立需求-方案-资源动态匹配机制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 sz="1400">
                <a:solidFill>
                  <a:schemeClr val="tx1"/>
                </a:solidFill>
              </a:rPr>
              <a:t>销售前端捕捉客户需求后，技术团队48小时内输出初步解决方案框架，通过共享平台同步至供应链与财务部门，实现资源预配置与成本测算，缩短方案迭代周期。</a:t>
            </a:r>
            <a:endParaRPr lang="zh-CN" altLang="en-US" sz="1400">
              <a:solidFill>
                <a:schemeClr val="tx1"/>
              </a:solidFill>
            </a:endParaRPr>
          </a:p>
        </p:txBody>
      </p:sp>
      <p:pic>
        <p:nvPicPr>
          <p:cNvPr id="29" name="图片占位符 28" descr="748d8888-03f8-11f1-85f0-7e6457405cee"/>
          <p:cNvPicPr>
            <a:picLocks noChangeAspect="1"/>
          </p:cNvPicPr>
          <p:nvPr>
            <p:ph type="pic" idx="16396"/>
            <p:custDataLst>
              <p:tags r:id="rId10"/>
            </p:custDataLst>
          </p:nvPr>
        </p:nvPicPr>
        <p:blipFill>
          <a:blip r:embed="rId11"/>
          <a:srcRect r="17708" b="17708"/>
          <a:stretch>
            <a:fillRect/>
          </a:stretch>
        </p:blipFill>
        <p:spPr>
          <a:xfrm>
            <a:off x="609600" y="4368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10" name="文本占位符 9"/>
          <p:cNvSpPr>
            <a:spLocks noGrp="1"/>
          </p:cNvSpPr>
          <p:nvPr>
            <p:ph type="body" idx="16390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1900">
                <a:solidFill>
                  <a:schemeClr val="tx1"/>
                </a:solidFill>
              </a:rPr>
              <a:t>实施分级评审决策机制</a:t>
            </a:r>
            <a:endParaRPr lang="zh-CN" altLang="en-US" sz="1900">
              <a:solidFill>
                <a:schemeClr val="tx1"/>
              </a:solidFill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6391"/>
            <p:custDataLst>
              <p:tags r:id="rId13"/>
            </p:custDataLst>
          </p:nvPr>
        </p:nvSpPr>
        <p:spPr/>
        <p:txBody>
          <a:bodyPr>
            <a:normAutofit fontScale="90000"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设置立项（ATI）、投标（ATB）、签约（ATC）三级评审节点，销售、技术、法务、财务跨部门联合评审，确保商机质量与风险可控，参考华为LTC流程关键决策点设计。</a:t>
            </a:r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30" name="图片占位符 29" descr="748d8773-03f8-11f1-85f0-7e6457405cee"/>
          <p:cNvPicPr>
            <a:picLocks noChangeAspect="1"/>
          </p:cNvPicPr>
          <p:nvPr>
            <p:ph type="pic" idx="16397"/>
            <p:custDataLst>
              <p:tags r:id="rId14"/>
            </p:custDataLst>
          </p:nvPr>
        </p:nvPicPr>
        <p:blipFill>
          <a:blip r:embed="rId15"/>
          <a:srcRect t="16667" b="16667"/>
          <a:stretch>
            <a:fillRect/>
          </a:stretch>
        </p:blipFill>
        <p:spPr>
          <a:xfrm>
            <a:off x="6324600" y="4368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2"/>
            <p:custDataLst>
              <p:tags r:id="rId1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1900">
                <a:solidFill>
                  <a:schemeClr val="tx1"/>
                </a:solidFill>
              </a:rPr>
              <a:t>打造数字化协同作战平台</a:t>
            </a:r>
            <a:endParaRPr lang="zh-CN" altLang="en-US" sz="1900">
              <a:solidFill>
                <a:schemeClr val="tx1"/>
              </a:solidFill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idx="16393"/>
            <p:custDataLst>
              <p:tags r:id="rId17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 sz="1400">
                <a:solidFill>
                  <a:schemeClr val="tx1"/>
                </a:solidFill>
              </a:rPr>
              <a:t>依托</a:t>
            </a:r>
            <a:r>
              <a:rPr lang="zh-CN" altLang="en-US" sz="1400">
                <a:solidFill>
                  <a:schemeClr val="tx1"/>
                </a:solidFill>
              </a:rPr>
              <a:t>飞书系统构建商机信息共享中心，实时更新客户互动记录、方案版本与竞争动态，支持跨部门在线协作与任务追踪，消除信息孤岛，提升协同效率30%以上。</a:t>
            </a:r>
            <a:endParaRPr lang="zh-CN" altLang="en-US" sz="1400">
              <a:solidFill>
                <a:schemeClr val="tx1"/>
              </a:solidFill>
            </a:endParaRPr>
          </a:p>
        </p:txBody>
      </p:sp>
    </p:spTree>
    <p:custDataLst>
      <p:tags r:id="rId18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装饰  9"/>
          <p:cNvSpPr>
            <a:spLocks noGrp="1"/>
          </p:cNvSpPr>
          <p:nvPr>
            <p:ph type="body" idx="16392"/>
            <p:custDataLst>
              <p:tags r:id="rId1"/>
            </p:custDataLst>
          </p:nvPr>
        </p:nvSpPr>
        <p:spPr/>
        <p:txBody>
          <a:bodyPr/>
          <a:p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标题 1"/>
          <p:cNvSpPr txBox="1">
            <a:spLocks noGrp="1"/>
          </p:cNvSpPr>
          <p:nvPr>
            <p:ph type="ctrTitle" idx="16385"/>
            <p:custDataLst>
              <p:tags r:id="rId2"/>
            </p:custDataLst>
          </p:nvPr>
        </p:nvSpPr>
        <p:spPr>
          <a:xfrm>
            <a:off x="609600" y="460375"/>
            <a:ext cx="10972165" cy="460375"/>
          </a:xfrm>
          <a:noFill/>
        </p:spPr>
        <p:txBody>
          <a:bodyPr vert="horz" wrap="none" lIns="0" tIns="0" rIns="0" bIns="0" rtlCol="0" anchor="t">
            <a:normAutofit/>
          </a:bodyPr>
          <a:lstStyle/>
          <a:p>
            <a:pPr lvl="0" algn="ctr">
              <a:lnSpc>
                <a:spcPct val="100000"/>
              </a:lnSpc>
            </a:pPr>
            <a:r>
              <a:rPr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交付与回款：全流程效率提升路径</a:t>
            </a:r>
            <a:endParaRPr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3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交付端到端协同提速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建立销售-交付-供应链铁三角机制，实现合同签订后48小时内交付启动。参考华为LTC经验，通过数字化平台打通交付计划、资源调度与客户验收节点，目标缩短交付周期20%。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装饰  2"/>
          <p:cNvSpPr>
            <a:spLocks noGrp="1"/>
          </p:cNvSpPr>
          <p:nvPr>
            <p:ph type="body" idx="16393"/>
            <p:custDataLst>
              <p:tags r:id="rId5"/>
            </p:custDataLst>
          </p:nvPr>
        </p:nvSpPr>
        <p:spPr/>
        <p:txBody>
          <a:bodyPr/>
          <a:p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6388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智能回款风险预警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7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构建客户信用五维评估模型（财务/订单/历史/行业/舆情），对高风险客户自动触发预付款比例提升至60%。通过银企直连系统实现发票开具后T+1到账提醒，逾期30天启动法务介入流程。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装饰  5"/>
          <p:cNvSpPr>
            <a:spLocks noGrp="1"/>
          </p:cNvSpPr>
          <p:nvPr>
            <p:ph type="body" idx="16394"/>
            <p:custDataLst>
              <p:tags r:id="rId8"/>
            </p:custDataLst>
          </p:nvPr>
        </p:nvSpPr>
        <p:spPr/>
        <p:txBody>
          <a:bodyPr/>
          <a:p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idx="16390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里程碑式收款机制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6391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将交付节点与收款进度强绑定，设置30%预付款、50%验收款、20%质保金的标准化收款节点。开发智能账单系统，自动匹配交付里程碑生成收款单，目标将DSO（应收账款周转天数）从行业平均60天压缩至45天。</a:t>
            </a:r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>
                <a:solidFill>
                  <a:schemeClr val="tx1"/>
                </a:solidFill>
              </a:rPr>
              <a:t>2026年重大改善举措共创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/>
          <a:p>
            <a:r>
              <a:rPr lang="en-US" altLang="en-US">
                <a:solidFill>
                  <a:schemeClr val="tx1"/>
                </a:solidFill>
              </a:rPr>
              <a:t>03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" name="内容占位符 26" descr="748584f3-03f8-11f1-909a-ce3af531c2be"/>
          <p:cNvPicPr>
            <a:picLocks noChangeAspect="1"/>
          </p:cNvPicPr>
          <p:nvPr>
            <p:ph idx="16394"/>
            <p:custDataLst>
              <p:tags r:id="rId1"/>
            </p:custDataLst>
          </p:nvPr>
        </p:nvPicPr>
        <p:blipFill>
          <a:blip r:embed="rId2"/>
          <a:srcRect l="7692" r="7692"/>
          <a:stretch>
            <a:fillRect/>
          </a:stretch>
        </p:blipFill>
        <p:spPr>
          <a:xfrm>
            <a:off x="609600" y="1524000"/>
            <a:ext cx="2514600" cy="2336800"/>
          </a:xfrm>
          <a:custGeom>
            <a:avLst/>
            <a:gdLst>
              <a:gd name="connisteX0" fmla="*/ 0 w 2514600"/>
              <a:gd name="connsiteY0" fmla="*/ 203200 h 2336800"/>
              <a:gd name="connisteX1" fmla="*/ 203200 w 2514600"/>
              <a:gd name="connsiteY1" fmla="*/ 0 h 2336800"/>
              <a:gd name="connisteX2" fmla="*/ 2311400 w 2514600"/>
              <a:gd name="connsiteY2" fmla="*/ 0 h 2336800"/>
              <a:gd name="connisteX3" fmla="*/ 2514600 w 2514600"/>
              <a:gd name="connsiteY3" fmla="*/ 203200 h 2336800"/>
              <a:gd name="connisteX4" fmla="*/ 2514600 w 2514600"/>
              <a:gd name="connsiteY4" fmla="*/ 2133600 h 2336800"/>
              <a:gd name="connisteX5" fmla="*/ 2311400 w 2514600"/>
              <a:gd name="connsiteY5" fmla="*/ 2336800 h 2336800"/>
              <a:gd name="connisteX6" fmla="*/ 203200 w 2514600"/>
              <a:gd name="connsiteY6" fmla="*/ 2336800 h 2336800"/>
              <a:gd name="connisteX7" fmla="*/ 0 w 2514600"/>
              <a:gd name="connsiteY7" fmla="*/ 2133600 h 2336800"/>
              <a:gd name="connisteX8" fmla="*/ 0 w 25146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2133600"/>
                </a:lnTo>
                <a:cubicBezTo>
                  <a:pt x="2514600" y="2245824"/>
                  <a:pt x="2423624" y="2336800"/>
                  <a:pt x="23114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2" name="标题 1"/>
          <p:cNvSpPr txBox="1">
            <a:spLocks noGrp="1"/>
          </p:cNvSpPr>
          <p:nvPr>
            <p:ph type="ctrTitle" idx="16385"/>
            <p:custDataLst>
              <p:tags r:id="rId3"/>
            </p:custDataLst>
          </p:nvPr>
        </p:nvSpPr>
        <p:spPr>
          <a:xfrm>
            <a:off x="609600" y="460375"/>
            <a:ext cx="10972165" cy="460375"/>
          </a:xfrm>
          <a:noFill/>
        </p:spPr>
        <p:txBody>
          <a:bodyPr vert="horz" wrap="none" lIns="0" tIns="0" rIns="0" bIns="0" rtlCol="0" anchor="t">
            <a:normAutofit/>
          </a:bodyPr>
          <a:lstStyle/>
          <a:p>
            <a:pPr lvl="0" algn="ctr">
              <a:lnSpc>
                <a:spcPct val="100000"/>
              </a:lnSpc>
            </a:pPr>
            <a:r>
              <a:rPr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数字化工具赋能LTC全流程</a:t>
            </a:r>
            <a:endParaRPr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1400">
                <a:solidFill>
                  <a:schemeClr val="tx1"/>
                </a:solidFill>
              </a:rPr>
              <a:t>线索与客户管理数字化</a:t>
            </a:r>
            <a:endParaRPr lang="zh-CN" altLang="en-US" sz="1400">
              <a:solidFill>
                <a:schemeClr val="tx1"/>
              </a:solidFill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 fontScale="70000"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应用CRM系统（如简道云、Salesforce）实现线索自动捕获、分级评分与分配，建立360度客户画像，提升线索转化率。例如，某制造企业引入CRM后，线索转化率提升20%，客户信息管理效率提升40%。</a:t>
            </a:r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8" name="内容占位符 27" descr="74858572-03f8-11f1-909a-ce3af531c2be"/>
          <p:cNvPicPr>
            <a:picLocks noChangeAspect="1"/>
          </p:cNvPicPr>
          <p:nvPr>
            <p:ph idx="16395"/>
            <p:custDataLst>
              <p:tags r:id="rId6"/>
            </p:custDataLst>
          </p:nvPr>
        </p:nvPicPr>
        <p:blipFill>
          <a:blip r:embed="rId7"/>
          <a:srcRect l="40434" t="16304" b="815"/>
          <a:stretch>
            <a:fillRect/>
          </a:stretch>
        </p:blipFill>
        <p:spPr>
          <a:xfrm>
            <a:off x="3429000" y="1524000"/>
            <a:ext cx="2514600" cy="2336800"/>
          </a:xfrm>
          <a:custGeom>
            <a:avLst/>
            <a:gdLst>
              <a:gd name="connisteX0" fmla="*/ 0 w 2514600"/>
              <a:gd name="connsiteY0" fmla="*/ 203200 h 2336800"/>
              <a:gd name="connisteX1" fmla="*/ 203200 w 2514600"/>
              <a:gd name="connsiteY1" fmla="*/ 0 h 2336800"/>
              <a:gd name="connisteX2" fmla="*/ 2311400 w 2514600"/>
              <a:gd name="connsiteY2" fmla="*/ 0 h 2336800"/>
              <a:gd name="connisteX3" fmla="*/ 2514600 w 2514600"/>
              <a:gd name="connsiteY3" fmla="*/ 203200 h 2336800"/>
              <a:gd name="connisteX4" fmla="*/ 2514600 w 2514600"/>
              <a:gd name="connsiteY4" fmla="*/ 2133600 h 2336800"/>
              <a:gd name="connisteX5" fmla="*/ 2311400 w 2514600"/>
              <a:gd name="connsiteY5" fmla="*/ 2336800 h 2336800"/>
              <a:gd name="connisteX6" fmla="*/ 203200 w 2514600"/>
              <a:gd name="connsiteY6" fmla="*/ 2336800 h 2336800"/>
              <a:gd name="connisteX7" fmla="*/ 0 w 2514600"/>
              <a:gd name="connsiteY7" fmla="*/ 2133600 h 2336800"/>
              <a:gd name="connisteX8" fmla="*/ 0 w 25146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2133600"/>
                </a:lnTo>
                <a:cubicBezTo>
                  <a:pt x="2514600" y="2245824"/>
                  <a:pt x="2423624" y="2336800"/>
                  <a:pt x="23114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7" name="文本占位符 6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 fontScale="60000"/>
          </a:bodyPr>
          <a:p>
            <a:pPr algn="l">
              <a:lnSpc>
                <a:spcPct val="111000"/>
              </a:lnSpc>
            </a:pPr>
            <a:r>
              <a:rPr lang="zh-CN" altLang="en-US">
                <a:solidFill>
                  <a:schemeClr val="tx1"/>
                </a:solidFill>
              </a:rPr>
              <a:t>销售过程与商机管理自动化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 sz="1100">
                <a:solidFill>
                  <a:schemeClr val="tx1"/>
                </a:solidFill>
              </a:rPr>
              <a:t>通过销售自动化工具（如销售漏斗管理、智能任务分配）实现商机跟进、报价生成、合同审批流程自动化，缩短销售周期。华为LTC流程借助数字化工具，使销售周期缩短30%，订单处理效率提升50%。</a:t>
            </a:r>
            <a:endParaRPr lang="zh-CN" altLang="en-US" sz="1100">
              <a:solidFill>
                <a:schemeClr val="tx1"/>
              </a:solidFill>
            </a:endParaRPr>
          </a:p>
        </p:txBody>
      </p:sp>
      <p:pic>
        <p:nvPicPr>
          <p:cNvPr id="29" name="内容占位符 28" descr="7485849e-03f8-11f1-909a-ce3af531c2be"/>
          <p:cNvPicPr>
            <a:picLocks noChangeAspect="1"/>
          </p:cNvPicPr>
          <p:nvPr>
            <p:ph idx="16396"/>
            <p:custDataLst>
              <p:tags r:id="rId10"/>
            </p:custDataLst>
          </p:nvPr>
        </p:nvPicPr>
        <p:blipFill>
          <a:blip r:embed="rId11"/>
          <a:srcRect l="14130" r="14130"/>
          <a:stretch>
            <a:fillRect/>
          </a:stretch>
        </p:blipFill>
        <p:spPr>
          <a:xfrm>
            <a:off x="6248400" y="1524000"/>
            <a:ext cx="2514600" cy="2336800"/>
          </a:xfrm>
          <a:custGeom>
            <a:avLst/>
            <a:gdLst>
              <a:gd name="connisteX0" fmla="*/ 0 w 2514600"/>
              <a:gd name="connsiteY0" fmla="*/ 203200 h 2336800"/>
              <a:gd name="connisteX1" fmla="*/ 203200 w 2514600"/>
              <a:gd name="connsiteY1" fmla="*/ 0 h 2336800"/>
              <a:gd name="connisteX2" fmla="*/ 2311400 w 2514600"/>
              <a:gd name="connsiteY2" fmla="*/ 0 h 2336800"/>
              <a:gd name="connisteX3" fmla="*/ 2514600 w 2514600"/>
              <a:gd name="connsiteY3" fmla="*/ 203200 h 2336800"/>
              <a:gd name="connisteX4" fmla="*/ 2514600 w 2514600"/>
              <a:gd name="connsiteY4" fmla="*/ 2133600 h 2336800"/>
              <a:gd name="connisteX5" fmla="*/ 2311400 w 2514600"/>
              <a:gd name="connsiteY5" fmla="*/ 2336800 h 2336800"/>
              <a:gd name="connisteX6" fmla="*/ 203200 w 2514600"/>
              <a:gd name="connsiteY6" fmla="*/ 2336800 h 2336800"/>
              <a:gd name="connisteX7" fmla="*/ 0 w 2514600"/>
              <a:gd name="connsiteY7" fmla="*/ 2133600 h 2336800"/>
              <a:gd name="connisteX8" fmla="*/ 0 w 25146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2133600"/>
                </a:lnTo>
                <a:cubicBezTo>
                  <a:pt x="2514600" y="2245824"/>
                  <a:pt x="2423624" y="2336800"/>
                  <a:pt x="23114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0" name="文本占位符 9"/>
          <p:cNvSpPr>
            <a:spLocks noGrp="1"/>
          </p:cNvSpPr>
          <p:nvPr>
            <p:ph type="body" idx="16390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1400">
                <a:solidFill>
                  <a:schemeClr val="tx1"/>
                </a:solidFill>
              </a:rPr>
              <a:t>交付与回款协同数字化</a:t>
            </a:r>
            <a:endParaRPr lang="zh-CN" altLang="en-US" sz="1400">
              <a:solidFill>
                <a:schemeClr val="tx1"/>
              </a:solidFill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6391"/>
            <p:custDataLst>
              <p:tags r:id="rId13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 sz="1100">
                <a:solidFill>
                  <a:schemeClr val="tx1"/>
                </a:solidFill>
              </a:rPr>
              <a:t>集成ERP与财务系统，实现订单履约、库存管理、电子开票、智能对账及回款跟踪一体化。中兴通讯通过LTC数字化，订单交付及时率提升25%，回款周期缩短20%，年节省劳动力成本700人天。</a:t>
            </a:r>
            <a:endParaRPr lang="zh-CN" altLang="en-US" sz="1100">
              <a:solidFill>
                <a:schemeClr val="tx1"/>
              </a:solidFill>
            </a:endParaRPr>
          </a:p>
        </p:txBody>
      </p:sp>
      <p:pic>
        <p:nvPicPr>
          <p:cNvPr id="30" name="内容占位符 29" descr="7485840e-03f8-11f1-909a-ce3af531c2be"/>
          <p:cNvPicPr>
            <a:picLocks noChangeAspect="1"/>
          </p:cNvPicPr>
          <p:nvPr>
            <p:ph idx="16397"/>
            <p:custDataLst>
              <p:tags r:id="rId14"/>
            </p:custDataLst>
          </p:nvPr>
        </p:nvPicPr>
        <p:blipFill>
          <a:blip r:embed="rId15"/>
          <a:srcRect l="17381" r="17381"/>
          <a:stretch>
            <a:fillRect/>
          </a:stretch>
        </p:blipFill>
        <p:spPr>
          <a:xfrm>
            <a:off x="9067800" y="1524000"/>
            <a:ext cx="2514600" cy="2336800"/>
          </a:xfrm>
          <a:custGeom>
            <a:avLst/>
            <a:gdLst>
              <a:gd name="connisteX0" fmla="*/ 0 w 2514600"/>
              <a:gd name="connsiteY0" fmla="*/ 203200 h 2336800"/>
              <a:gd name="connisteX1" fmla="*/ 203200 w 2514600"/>
              <a:gd name="connsiteY1" fmla="*/ 0 h 2336800"/>
              <a:gd name="connisteX2" fmla="*/ 2311400 w 2514600"/>
              <a:gd name="connsiteY2" fmla="*/ 0 h 2336800"/>
              <a:gd name="connisteX3" fmla="*/ 2514600 w 2514600"/>
              <a:gd name="connsiteY3" fmla="*/ 203200 h 2336800"/>
              <a:gd name="connisteX4" fmla="*/ 2514600 w 2514600"/>
              <a:gd name="connsiteY4" fmla="*/ 2133600 h 2336800"/>
              <a:gd name="connisteX5" fmla="*/ 2311400 w 2514600"/>
              <a:gd name="connsiteY5" fmla="*/ 2336800 h 2336800"/>
              <a:gd name="connisteX6" fmla="*/ 203200 w 2514600"/>
              <a:gd name="connsiteY6" fmla="*/ 2336800 h 2336800"/>
              <a:gd name="connisteX7" fmla="*/ 0 w 2514600"/>
              <a:gd name="connsiteY7" fmla="*/ 2133600 h 2336800"/>
              <a:gd name="connisteX8" fmla="*/ 0 w 2514600"/>
              <a:gd name="connsiteY8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146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311400" y="0"/>
                </a:lnTo>
                <a:cubicBezTo>
                  <a:pt x="2423624" y="0"/>
                  <a:pt x="2514600" y="90976"/>
                  <a:pt x="2514600" y="203200"/>
                </a:cubicBezTo>
                <a:lnTo>
                  <a:pt x="2514600" y="2133600"/>
                </a:lnTo>
                <a:cubicBezTo>
                  <a:pt x="2514600" y="2245824"/>
                  <a:pt x="2423624" y="2336800"/>
                  <a:pt x="23114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2"/>
            <p:custDataLst>
              <p:tags r:id="rId1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 sz="1400">
                <a:solidFill>
                  <a:schemeClr val="tx1"/>
                </a:solidFill>
              </a:rPr>
              <a:t>数据分析与决策智能化</a:t>
            </a:r>
            <a:endParaRPr lang="zh-CN" altLang="en-US" sz="1400">
              <a:solidFill>
                <a:schemeClr val="tx1"/>
              </a:solidFill>
            </a:endParaRPr>
          </a:p>
        </p:txBody>
      </p:sp>
      <p:sp>
        <p:nvSpPr>
          <p:cNvPr id="14" name="文本占位符 13"/>
          <p:cNvSpPr>
            <a:spLocks noGrp="1"/>
          </p:cNvSpPr>
          <p:nvPr>
            <p:ph type="body" idx="16393"/>
            <p:custDataLst>
              <p:tags r:id="rId17"/>
            </p:custDataLst>
          </p:nvPr>
        </p:nvSpPr>
        <p:spPr/>
        <p:txBody>
          <a:bodyPr>
            <a:normAutofit fontScale="70000"/>
          </a:bodyPr>
          <a:p>
            <a:pPr algn="l">
              <a:lnSpc>
                <a:spcPct val="125000"/>
              </a:lnSpc>
            </a:pPr>
            <a:r>
              <a:rPr lang="zh-CN" altLang="en-US">
                <a:solidFill>
                  <a:schemeClr val="tx1"/>
                </a:solidFill>
              </a:rPr>
              <a:t>利用BI工具（如Tableau、Power BI）构建LTC全流程数据看板，实时监控线索转化率、交付成功率、回款及时率等关键指标，通过AI预测分析识别风险点，支持数据驱动决策，提升运营效率与战略洞察力。</a:t>
            </a:r>
            <a:endParaRPr lang="zh-CN" altLang="en-US">
              <a:solidFill>
                <a:schemeClr val="tx1"/>
              </a:solidFill>
            </a:endParaRPr>
          </a:p>
        </p:txBody>
      </p:sp>
    </p:spTree>
    <p:custDataLst>
      <p:tags r:id="rId18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SlideZOrder" val="4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00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5_1"/>
  <p:tag name="KSO_WM_UNIT_TYPE" val="l_h_a"/>
  <p:tag name="KSO_WM_UNIT_ID" val="_56*l_h_a*1_5_1"/>
  <p:tag name="KSO_WM_TAG_VERSION" val="3.0"/>
  <p:tag name="KSO_WM_UNIT_LAYERLEVEL" val="1_1_1"/>
  <p:tag name="KSO_WM_TEMPLATE_INDEX" val="6"/>
  <p:tag name="KSO_WM_TEMPLATE_CATEGORY" val="custom"/>
</p:tagLst>
</file>

<file path=ppt/tags/tag1001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5_2"/>
  <p:tag name="KSO_WM_UNIT_TYPE" val="l_h_i"/>
  <p:tag name="KSO_WM_UNIT_ID" val="_56*l_h_i*1_5_2"/>
  <p:tag name="KSO_WM_TAG_VERSION" val="3.0"/>
  <p:tag name="KSO_WM_UNIT_LAYERLEVEL" val="1_1_1"/>
  <p:tag name="KSO_WM_TEMPLATE_INDEX" val="6"/>
  <p:tag name="KSO_WM_TEMPLATE_CATEGORY" val="custom"/>
</p:tagLst>
</file>

<file path=ppt/tags/tag100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5_1"/>
  <p:tag name="KSO_WM_UNIT_SUBTYPE" val="d"/>
  <p:tag name="KSO_WM_UNIT_TYPE" val="l_h_i"/>
  <p:tag name="KSO_WM_UNIT_ID" val="_56*l_h_i*1_5_1"/>
  <p:tag name="KSO_WM_TAG_VERSION" val="3.0"/>
  <p:tag name="KSO_WM_UNIT_LAYERLEVEL" val="1_1_1"/>
  <p:tag name="KSO_WM_TEMPLATE_INDEX" val="6"/>
  <p:tag name="KSO_WM_TEMPLATE_CATEGORY" val="custom"/>
</p:tagLst>
</file>

<file path=ppt/tags/tag100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56*l_h_a*1_4_1"/>
  <p:tag name="KSO_WM_TAG_VERSION" val="3.0"/>
  <p:tag name="KSO_WM_UNIT_LAYERLEVEL" val="1_1_1"/>
  <p:tag name="KSO_WM_TEMPLATE_INDEX" val="6"/>
  <p:tag name="KSO_WM_TEMPLATE_CATEGORY" val="custom"/>
</p:tagLst>
</file>

<file path=ppt/tags/tag1004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4_2"/>
  <p:tag name="KSO_WM_UNIT_TYPE" val="l_h_i"/>
  <p:tag name="KSO_WM_UNIT_ID" val="_56*l_h_i*1_4_2"/>
  <p:tag name="KSO_WM_TAG_VERSION" val="3.0"/>
  <p:tag name="KSO_WM_UNIT_LAYERLEVEL" val="1_1_1"/>
  <p:tag name="KSO_WM_TEMPLATE_INDEX" val="6"/>
  <p:tag name="KSO_WM_TEMPLATE_CATEGORY" val="custom"/>
</p:tagLst>
</file>

<file path=ppt/tags/tag100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SUBTYPE" val="d"/>
  <p:tag name="KSO_WM_UNIT_TYPE" val="l_h_i"/>
  <p:tag name="KSO_WM_UNIT_ID" val="_56*l_h_i*1_4_1"/>
  <p:tag name="KSO_WM_TAG_VERSION" val="3.0"/>
  <p:tag name="KSO_WM_UNIT_LAYERLEVEL" val="1_1_1"/>
  <p:tag name="KSO_WM_TEMPLATE_INDEX" val="6"/>
  <p:tag name="KSO_WM_TEMPLATE_CATEGORY" val="custom"/>
</p:tagLst>
</file>

<file path=ppt/tags/tag100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56*l_h_a*1_3_1"/>
  <p:tag name="KSO_WM_TAG_VERSION" val="3.0"/>
  <p:tag name="KSO_WM_UNIT_LAYERLEVEL" val="1_1_1"/>
  <p:tag name="KSO_WM_TEMPLATE_INDEX" val="6"/>
  <p:tag name="KSO_WM_TEMPLATE_CATEGORY" val="custom"/>
</p:tagLst>
</file>

<file path=ppt/tags/tag1007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3_2"/>
  <p:tag name="KSO_WM_UNIT_TYPE" val="l_h_i"/>
  <p:tag name="KSO_WM_UNIT_ID" val="_56*l_h_i*1_3_2"/>
  <p:tag name="KSO_WM_TAG_VERSION" val="3.0"/>
  <p:tag name="KSO_WM_UNIT_LAYERLEVEL" val="1_1_1"/>
  <p:tag name="KSO_WM_TEMPLATE_INDEX" val="6"/>
  <p:tag name="KSO_WM_TEMPLATE_CATEGORY" val="custom"/>
</p:tagLst>
</file>

<file path=ppt/tags/tag100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SUBTYPE" val="d"/>
  <p:tag name="KSO_WM_UNIT_TYPE" val="l_h_i"/>
  <p:tag name="KSO_WM_UNIT_ID" val="_56*l_h_i*1_3_1"/>
  <p:tag name="KSO_WM_TAG_VERSION" val="3.0"/>
  <p:tag name="KSO_WM_UNIT_LAYERLEVEL" val="1_1_1"/>
  <p:tag name="KSO_WM_TEMPLATE_INDEX" val="6"/>
  <p:tag name="KSO_WM_TEMPLATE_CATEGORY" val="custom"/>
</p:tagLst>
</file>

<file path=ppt/tags/tag100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56*l_h_a*1_2_1"/>
  <p:tag name="KSO_WM_TAG_VERSION" val="3.0"/>
  <p:tag name="KSO_WM_UNIT_LAYERLEVEL" val="1_1_1"/>
  <p:tag name="KSO_WM_TEMPLATE_INDEX" val="6"/>
  <p:tag name="KSO_WM_TEMPLATE_CATEGORY" val="custom"/>
</p:tagLst>
</file>

<file path=ppt/tags/tag1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010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2_2"/>
  <p:tag name="KSO_WM_UNIT_TYPE" val="l_h_i"/>
  <p:tag name="KSO_WM_UNIT_ID" val="_56*l_h_i*1_2_2"/>
  <p:tag name="KSO_WM_TAG_VERSION" val="3.0"/>
  <p:tag name="KSO_WM_UNIT_LAYERLEVEL" val="1_1_1"/>
  <p:tag name="KSO_WM_TEMPLATE_INDEX" val="6"/>
  <p:tag name="KSO_WM_TEMPLATE_CATEGORY" val="custom"/>
</p:tagLst>
</file>

<file path=ppt/tags/tag101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SUBTYPE" val="d"/>
  <p:tag name="KSO_WM_UNIT_TYPE" val="l_h_i"/>
  <p:tag name="KSO_WM_UNIT_ID" val="_56*l_h_i*1_2_1"/>
  <p:tag name="KSO_WM_TAG_VERSION" val="3.0"/>
  <p:tag name="KSO_WM_UNIT_LAYERLEVEL" val="1_1_1"/>
  <p:tag name="KSO_WM_TEMPLATE_INDEX" val="6"/>
  <p:tag name="KSO_WM_TEMPLATE_CATEGORY" val="custom"/>
</p:tagLst>
</file>

<file path=ppt/tags/tag101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56*l_h_a*1_1_1"/>
  <p:tag name="KSO_WM_TAG_VERSION" val="3.0"/>
  <p:tag name="KSO_WM_UNIT_LAYERLEVEL" val="1_1_1"/>
  <p:tag name="KSO_WM_TEMPLATE_INDEX" val="6"/>
  <p:tag name="KSO_WM_TEMPLATE_CATEGORY" val="custom"/>
</p:tagLst>
</file>

<file path=ppt/tags/tag1013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1_2"/>
  <p:tag name="KSO_WM_UNIT_TYPE" val="l_h_i"/>
  <p:tag name="KSO_WM_UNIT_ID" val="_56*l_h_i*1_1_2"/>
  <p:tag name="KSO_WM_TAG_VERSION" val="3.0"/>
  <p:tag name="KSO_WM_UNIT_LAYERLEVEL" val="1_1_1"/>
  <p:tag name="KSO_WM_TEMPLATE_INDEX" val="6"/>
  <p:tag name="KSO_WM_TEMPLATE_CATEGORY" val="custom"/>
</p:tagLst>
</file>

<file path=ppt/tags/tag101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SUBTYPE" val="d"/>
  <p:tag name="KSO_WM_UNIT_TYPE" val="l_h_i"/>
  <p:tag name="KSO_WM_UNIT_ID" val="_56*l_h_i*1_1_1"/>
  <p:tag name="KSO_WM_TAG_VERSION" val="3.0"/>
  <p:tag name="KSO_WM_UNIT_LAYERLEVEL" val="1_1_1"/>
  <p:tag name="KSO_WM_TEMPLATE_INDEX" val="6"/>
  <p:tag name="KSO_WM_TEMPLATE_CATEGORY" val="custom"/>
</p:tagLst>
</file>

<file path=ppt/tags/tag1015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6bdc804e7abf0c8c854756807082f64502966170"/>
  <p:tag name="KSO_WM_NEWLAYOUT_ID" val="slide_cea45c27deb23863"/>
  <p:tag name="KSO_WM_UNIT_ID" val="_56*a*1"/>
  <p:tag name="KSO_WM_TAG_VERSION" val="3.0"/>
  <p:tag name="KSO_WM_UNIT_LAYERLEVEL" val="1"/>
  <p:tag name="KSO_WM_TEMPLATE_INDEX" val="6"/>
  <p:tag name="KSO_WM_TEMPLATE_CATEGORY" val="custom"/>
</p:tagLst>
</file>

<file path=ppt/tags/tag1016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D" val="_56*b*1"/>
  <p:tag name="KSO_WM_TAG_VERSION" val="3.0"/>
  <p:tag name="KSO_WM_UNIT_LAYERLEVEL" val="1"/>
  <p:tag name="KSO_WM_TEMPLATE_INDEX" val="6"/>
  <p:tag name="KSO_WM_TEMPLATE_CATEGORY" val="custom"/>
</p:tagLst>
</file>

<file path=ppt/tags/tag1017.xml><?xml version="1.0" encoding="utf-8"?>
<p:tagLst xmlns:p="http://schemas.openxmlformats.org/presentationml/2006/main">
  <p:tag name="SlideZOrder" val="2"/>
  <p:tag name="KSO_WM_UNIT_ID" val="_57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018.xml><?xml version="1.0" encoding="utf-8"?>
<p:tagLst xmlns:p="http://schemas.openxmlformats.org/presentationml/2006/main">
  <p:tag name="SlideZOrder" val="3"/>
  <p:tag name="KSO_WM_UNIT_ID" val="_57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019.xml><?xml version="1.0" encoding="utf-8"?>
<p:tagLst xmlns:p="http://schemas.openxmlformats.org/presentationml/2006/main">
  <p:tag name="SlideZOrder" val="4"/>
  <p:tag name="KSO_WM_UNIT_ID" val="_57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0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0b1c5cba3cfffd1f327a983d6ae6ae5435a3fa8"/>
  <p:tag name="KSO_WM_NEWLAYOUT_GROUP_ID" val="layout_10009"/>
  <p:tag name="KSO_WM_NEWLAYOUT_ID" val="slide_f7947cb6c5374e19"/>
</p:tagLst>
</file>

<file path=ppt/tags/tag102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6_1"/>
  <p:tag name="KSO_WM_UNIT_TYPE" val="l_h_a"/>
  <p:tag name="KSO_WM_UNIT_ID" val="_57*l_h_a*1_6_1"/>
  <p:tag name="KSO_WM_TAG_VERSION" val="3.0"/>
  <p:tag name="KSO_WM_UNIT_LAYERLEVEL" val="1_1_1"/>
  <p:tag name="KSO_WM_TEMPLATE_INDEX" val="6"/>
  <p:tag name="KSO_WM_TEMPLATE_CATEGORY" val="custom"/>
</p:tagLst>
</file>

<file path=ppt/tags/tag1021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6_2"/>
  <p:tag name="KSO_WM_UNIT_TYPE" val="l_h_i"/>
  <p:tag name="KSO_WM_UNIT_ID" val="_57*l_h_i*1_6_2"/>
  <p:tag name="KSO_WM_TAG_VERSION" val="3.0"/>
  <p:tag name="KSO_WM_UNIT_LAYERLEVEL" val="1_1_1"/>
  <p:tag name="KSO_WM_TEMPLATE_INDEX" val="6"/>
  <p:tag name="KSO_WM_TEMPLATE_CATEGORY" val="custom"/>
</p:tagLst>
</file>

<file path=ppt/tags/tag102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6_1"/>
  <p:tag name="KSO_WM_UNIT_SUBTYPE" val="d"/>
  <p:tag name="KSO_WM_UNIT_TYPE" val="l_h_i"/>
  <p:tag name="KSO_WM_UNIT_ID" val="_57*l_h_i*1_6_1"/>
  <p:tag name="KSO_WM_TAG_VERSION" val="3.0"/>
  <p:tag name="KSO_WM_UNIT_LAYERLEVEL" val="1_1_1"/>
  <p:tag name="KSO_WM_TEMPLATE_INDEX" val="6"/>
  <p:tag name="KSO_WM_TEMPLATE_CATEGORY" val="custom"/>
</p:tagLst>
</file>

<file path=ppt/tags/tag102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5_1"/>
  <p:tag name="KSO_WM_UNIT_TYPE" val="l_h_a"/>
  <p:tag name="KSO_WM_UNIT_ID" val="_57*l_h_a*1_5_1"/>
  <p:tag name="KSO_WM_TAG_VERSION" val="3.0"/>
  <p:tag name="KSO_WM_UNIT_LAYERLEVEL" val="1_1_1"/>
  <p:tag name="KSO_WM_TEMPLATE_INDEX" val="6"/>
  <p:tag name="KSO_WM_TEMPLATE_CATEGORY" val="custom"/>
</p:tagLst>
</file>

<file path=ppt/tags/tag1024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5_2"/>
  <p:tag name="KSO_WM_UNIT_TYPE" val="l_h_i"/>
  <p:tag name="KSO_WM_UNIT_ID" val="_57*l_h_i*1_5_2"/>
  <p:tag name="KSO_WM_TAG_VERSION" val="3.0"/>
  <p:tag name="KSO_WM_UNIT_LAYERLEVEL" val="1_1_1"/>
  <p:tag name="KSO_WM_TEMPLATE_INDEX" val="6"/>
  <p:tag name="KSO_WM_TEMPLATE_CATEGORY" val="custom"/>
</p:tagLst>
</file>

<file path=ppt/tags/tag102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5_1"/>
  <p:tag name="KSO_WM_UNIT_SUBTYPE" val="d"/>
  <p:tag name="KSO_WM_UNIT_TYPE" val="l_h_i"/>
  <p:tag name="KSO_WM_UNIT_ID" val="_57*l_h_i*1_5_1"/>
  <p:tag name="KSO_WM_TAG_VERSION" val="3.0"/>
  <p:tag name="KSO_WM_UNIT_LAYERLEVEL" val="1_1_1"/>
  <p:tag name="KSO_WM_TEMPLATE_INDEX" val="6"/>
  <p:tag name="KSO_WM_TEMPLATE_CATEGORY" val="custom"/>
</p:tagLst>
</file>

<file path=ppt/tags/tag102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57*l_h_a*1_4_1"/>
  <p:tag name="KSO_WM_TAG_VERSION" val="3.0"/>
  <p:tag name="KSO_WM_UNIT_LAYERLEVEL" val="1_1_1"/>
  <p:tag name="KSO_WM_TEMPLATE_INDEX" val="6"/>
  <p:tag name="KSO_WM_TEMPLATE_CATEGORY" val="custom"/>
</p:tagLst>
</file>

<file path=ppt/tags/tag1027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4_2"/>
  <p:tag name="KSO_WM_UNIT_TYPE" val="l_h_i"/>
  <p:tag name="KSO_WM_UNIT_ID" val="_57*l_h_i*1_4_2"/>
  <p:tag name="KSO_WM_TAG_VERSION" val="3.0"/>
  <p:tag name="KSO_WM_UNIT_LAYERLEVEL" val="1_1_1"/>
  <p:tag name="KSO_WM_TEMPLATE_INDEX" val="6"/>
  <p:tag name="KSO_WM_TEMPLATE_CATEGORY" val="custom"/>
</p:tagLst>
</file>

<file path=ppt/tags/tag102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SUBTYPE" val="d"/>
  <p:tag name="KSO_WM_UNIT_TYPE" val="l_h_i"/>
  <p:tag name="KSO_WM_UNIT_ID" val="_57*l_h_i*1_4_1"/>
  <p:tag name="KSO_WM_TAG_VERSION" val="3.0"/>
  <p:tag name="KSO_WM_UNIT_LAYERLEVEL" val="1_1_1"/>
  <p:tag name="KSO_WM_TEMPLATE_INDEX" val="6"/>
  <p:tag name="KSO_WM_TEMPLATE_CATEGORY" val="custom"/>
</p:tagLst>
</file>

<file path=ppt/tags/tag102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57*l_h_a*1_3_1"/>
  <p:tag name="KSO_WM_TAG_VERSION" val="3.0"/>
  <p:tag name="KSO_WM_UNIT_LAYERLEVEL" val="1_1_1"/>
  <p:tag name="KSO_WM_TEMPLATE_INDEX" val="6"/>
  <p:tag name="KSO_WM_TEMPLATE_CATEGORY" val="custom"/>
</p:tagLst>
</file>

<file path=ppt/tags/tag1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030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3_2"/>
  <p:tag name="KSO_WM_UNIT_TYPE" val="l_h_i"/>
  <p:tag name="KSO_WM_UNIT_ID" val="_57*l_h_i*1_3_2"/>
  <p:tag name="KSO_WM_TAG_VERSION" val="3.0"/>
  <p:tag name="KSO_WM_UNIT_LAYERLEVEL" val="1_1_1"/>
  <p:tag name="KSO_WM_TEMPLATE_INDEX" val="6"/>
  <p:tag name="KSO_WM_TEMPLATE_CATEGORY" val="custom"/>
</p:tagLst>
</file>

<file path=ppt/tags/tag103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SUBTYPE" val="d"/>
  <p:tag name="KSO_WM_UNIT_TYPE" val="l_h_i"/>
  <p:tag name="KSO_WM_UNIT_ID" val="_57*l_h_i*1_3_1"/>
  <p:tag name="KSO_WM_TAG_VERSION" val="3.0"/>
  <p:tag name="KSO_WM_UNIT_LAYERLEVEL" val="1_1_1"/>
  <p:tag name="KSO_WM_TEMPLATE_INDEX" val="6"/>
  <p:tag name="KSO_WM_TEMPLATE_CATEGORY" val="custom"/>
</p:tagLst>
</file>

<file path=ppt/tags/tag103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57*l_h_a*1_2_1"/>
  <p:tag name="KSO_WM_TAG_VERSION" val="3.0"/>
  <p:tag name="KSO_WM_UNIT_LAYERLEVEL" val="1_1_1"/>
  <p:tag name="KSO_WM_TEMPLATE_INDEX" val="6"/>
  <p:tag name="KSO_WM_TEMPLATE_CATEGORY" val="custom"/>
</p:tagLst>
</file>

<file path=ppt/tags/tag1033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2_2"/>
  <p:tag name="KSO_WM_UNIT_TYPE" val="l_h_i"/>
  <p:tag name="KSO_WM_UNIT_ID" val="_57*l_h_i*1_2_2"/>
  <p:tag name="KSO_WM_TAG_VERSION" val="3.0"/>
  <p:tag name="KSO_WM_UNIT_LAYERLEVEL" val="1_1_1"/>
  <p:tag name="KSO_WM_TEMPLATE_INDEX" val="6"/>
  <p:tag name="KSO_WM_TEMPLATE_CATEGORY" val="custom"/>
</p:tagLst>
</file>

<file path=ppt/tags/tag103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SUBTYPE" val="d"/>
  <p:tag name="KSO_WM_UNIT_TYPE" val="l_h_i"/>
  <p:tag name="KSO_WM_UNIT_ID" val="_57*l_h_i*1_2_1"/>
  <p:tag name="KSO_WM_TAG_VERSION" val="3.0"/>
  <p:tag name="KSO_WM_UNIT_LAYERLEVEL" val="1_1_1"/>
  <p:tag name="KSO_WM_TEMPLATE_INDEX" val="6"/>
  <p:tag name="KSO_WM_TEMPLATE_CATEGORY" val="custom"/>
</p:tagLst>
</file>

<file path=ppt/tags/tag103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57*l_h_a*1_1_1"/>
  <p:tag name="KSO_WM_TAG_VERSION" val="3.0"/>
  <p:tag name="KSO_WM_UNIT_LAYERLEVEL" val="1_1_1"/>
  <p:tag name="KSO_WM_TEMPLATE_INDEX" val="6"/>
  <p:tag name="KSO_WM_TEMPLATE_CATEGORY" val="custom"/>
</p:tagLst>
</file>

<file path=ppt/tags/tag1036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1_2"/>
  <p:tag name="KSO_WM_UNIT_TYPE" val="l_h_i"/>
  <p:tag name="KSO_WM_UNIT_ID" val="_57*l_h_i*1_1_2"/>
  <p:tag name="KSO_WM_TAG_VERSION" val="3.0"/>
  <p:tag name="KSO_WM_UNIT_LAYERLEVEL" val="1_1_1"/>
  <p:tag name="KSO_WM_TEMPLATE_INDEX" val="6"/>
  <p:tag name="KSO_WM_TEMPLATE_CATEGORY" val="custom"/>
</p:tagLst>
</file>

<file path=ppt/tags/tag103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SUBTYPE" val="d"/>
  <p:tag name="KSO_WM_UNIT_TYPE" val="l_h_i"/>
  <p:tag name="KSO_WM_UNIT_ID" val="_57*l_h_i*1_1_1"/>
  <p:tag name="KSO_WM_TAG_VERSION" val="3.0"/>
  <p:tag name="KSO_WM_UNIT_LAYERLEVEL" val="1_1_1"/>
  <p:tag name="KSO_WM_TEMPLATE_INDEX" val="6"/>
  <p:tag name="KSO_WM_TEMPLATE_CATEGORY" val="custom"/>
</p:tagLst>
</file>

<file path=ppt/tags/tag1038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b43f9bff6bc3de7ac536b5d9753c66504f5468e0"/>
  <p:tag name="KSO_WM_NEWLAYOUT_ID" val="slide_ba60fb0293b23fda"/>
  <p:tag name="KSO_WM_UNIT_ID" val="_57*a*1"/>
  <p:tag name="KSO_WM_TAG_VERSION" val="3.0"/>
  <p:tag name="KSO_WM_UNIT_LAYERLEVEL" val="1"/>
  <p:tag name="KSO_WM_TEMPLATE_INDEX" val="6"/>
  <p:tag name="KSO_WM_TEMPLATE_CATEGORY" val="custom"/>
</p:tagLst>
</file>

<file path=ppt/tags/tag1039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D" val="_57*b*1"/>
  <p:tag name="KSO_WM_TAG_VERSION" val="3.0"/>
  <p:tag name="KSO_WM_UNIT_LAYERLEVEL" val="1"/>
  <p:tag name="KSO_WM_TEMPLATE_INDEX" val="6"/>
  <p:tag name="KSO_WM_TEMPLATE_CATEGORY" val="custom"/>
</p:tagLst>
</file>

<file path=ppt/tags/tag1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040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  <p:tag name="KSO_WM_AITEMPLATE_STYLE_ID" val="0"/>
</p:tagLst>
</file>

<file path=ppt/tags/tag1041.xml><?xml version="1.0" encoding="utf-8"?>
<p:tagLst xmlns:p="http://schemas.openxmlformats.org/presentationml/2006/main">
  <p:tag name="SlideZOrder" val="2"/>
  <p:tag name="KSO_WM_UNIT_ID" val="_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042.xml><?xml version="1.0" encoding="utf-8"?>
<p:tagLst xmlns:p="http://schemas.openxmlformats.org/presentationml/2006/main">
  <p:tag name="SlideZOrder" val="3"/>
  <p:tag name="KSO_WM_UNIT_ID" val="_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043.xml><?xml version="1.0" encoding="utf-8"?>
<p:tagLst xmlns:p="http://schemas.openxmlformats.org/presentationml/2006/main">
  <p:tag name="SlideZOrder" val="4"/>
  <p:tag name="KSO_WM_UNIT_ID" val="_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044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e"/>
  <p:tag name="KSO_WM_UNIT_ID" val="_1*e*1"/>
  <p:tag name="KSO_WM_TAG_VERSION" val="3.0"/>
  <p:tag name="KSO_WM_UNIT_LAYERLEVEL" val="1"/>
  <p:tag name="KSO_WM_TEMPLATE_INDEX" val="6"/>
  <p:tag name="KSO_WM_TEMPLATE_CATEGORY" val="custom"/>
</p:tagLst>
</file>

<file path=ppt/tags/tag1045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6b1a5cea7e282846f6f28a7c7d125af8d1d2c733"/>
  <p:tag name="KSO_WM_NEWLAYOUT_ID" val="slide_8d1615941f9e1a55"/>
  <p:tag name="KSO_WM_UNIT_ID" val="_1*a*1"/>
  <p:tag name="KSO_WM_TAG_VERSION" val="3.0"/>
  <p:tag name="KSO_WM_UNIT_LAYERLEVEL" val="1"/>
  <p:tag name="KSO_WM_TEMPLATE_INDEX" val="6"/>
  <p:tag name="KSO_WM_TEMPLATE_CATEGORY" val="custom"/>
</p:tagLst>
</file>

<file path=ppt/tags/tag1046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047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048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049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050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051.xml><?xml version="1.0" encoding="utf-8"?>
<p:tagLst xmlns:p="http://schemas.openxmlformats.org/presentationml/2006/main">
  <p:tag name="KSO_WM_AITEMPLATE_STYLE_ID" val="0"/>
</p:tagLst>
</file>

<file path=ppt/tags/tag1052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  <p:tag name="KSO_WM_TEMPLATE_NEED_RESERVE" val="1"/>
  <p:tag name="KSO_WM_TEMPLATE_INDEX" val="6"/>
  <p:tag name="KSO_WM_TEMPLATE_CATEGORY" val="custom"/>
  <p:tag name="KSO_WM_UNIT_ID" val="custom6_1*d*1"/>
  <p:tag name="KSO_WM_UNIT_LAYERLEVEL" val="1"/>
</p:tagLst>
</file>

<file path=ppt/tags/tag1053.xml><?xml version="1.0" encoding="utf-8"?>
<p:tagLst xmlns:p="http://schemas.openxmlformats.org/presentationml/2006/main">
  <p:tag name="KSO_WM_UNIT_TYPE" val="j"/>
  <p:tag name="KSO_WM_DECORATE_TYPE" val="i_lg"/>
  <p:tag name="KSO_WM_UNIT_INDEX" val="1"/>
  <p:tag name="KSO_WM_BEAUTIFY_FLAG" val="#wm#"/>
  <p:tag name="KSO_WM_TAG_VERSION" val="3.0"/>
  <p:tag name="KSO_WM_TEMPLATE_NEED_RESERVE" val="1"/>
  <p:tag name="KSO_WM_TEMPLATE_INDEX" val="6"/>
  <p:tag name="KSO_WM_TEMPLATE_CATEGORY" val="custom"/>
  <p:tag name="KSO_WM_UNIT_ID" val="custom6_1*j*1"/>
  <p:tag name="KSO_WM_UNIT_LAYERLEVEL" val="1"/>
</p:tagLst>
</file>

<file path=ppt/tags/tag1054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TEMPLATE_NEED_RESERVE" val="1"/>
  <p:tag name="KSO_WM_TEMPLATE_INDEX" val="6"/>
  <p:tag name="KSO_WM_TEMPLATE_CATEGORY" val="custom"/>
  <p:tag name="KSO_WM_UNIT_ID" val="custom6_1*f*1"/>
  <p:tag name="KSO_WM_UNIT_LAYERLEVEL" val="1"/>
</p:tagLst>
</file>

<file path=ppt/tags/tag1055.xml><?xml version="1.0" encoding="utf-8"?>
<p:tagLst xmlns:p="http://schemas.openxmlformats.org/presentationml/2006/main">
  <p:tag name="KSO_WM_UNIT_TYPE" val="i"/>
  <p:tag name="KSO_WM_DECORATE_TYPE" val="i_cd"/>
  <p:tag name="KSO_WM_UNIT_INDEX" val="1"/>
  <p:tag name="KSO_WM_BEAUTIFY_FLAG" val="#wm#"/>
  <p:tag name="KSO_WM_TAG_VERSION" val="3.0"/>
  <p:tag name="KSO_WM_TEMPLATE_NEED_RESERVE" val="1"/>
  <p:tag name="KSO_WM_TEMPLATE_INDEX" val="6"/>
  <p:tag name="KSO_WM_TEMPLATE_CATEGORY" val="custom"/>
  <p:tag name="KSO_WM_UNIT_ID" val="custom6_1*i*1"/>
  <p:tag name="KSO_WM_UNIT_LAYERLEVEL" val="1"/>
</p:tagLst>
</file>

<file path=ppt/tags/tag1056.xml><?xml version="1.0" encoding="utf-8"?>
<p:tagLst xmlns:p="http://schemas.openxmlformats.org/presentationml/2006/main">
  <p:tag name="KSO_WM_UNIT_TYPE" val="i"/>
  <p:tag name="KSO_WM_DECORATE_TYPE" val="i_cd"/>
  <p:tag name="KSO_WM_UNIT_INDEX" val="2"/>
  <p:tag name="KSO_WM_BEAUTIFY_FLAG" val="#wm#"/>
  <p:tag name="KSO_WM_TAG_VERSION" val="3.0"/>
  <p:tag name="KSO_WM_TEMPLATE_NEED_RESERVE" val="1"/>
  <p:tag name="KSO_WM_TEMPLATE_INDEX" val="6"/>
  <p:tag name="KSO_WM_TEMPLATE_CATEGORY" val="custom"/>
  <p:tag name="KSO_WM_UNIT_ID" val="custom6_1*i*2"/>
  <p:tag name="KSO_WM_UNIT_LAYERLEVEL" val="1"/>
</p:tagLst>
</file>

<file path=ppt/tags/tag105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TEMPLATE_NEED_RESERVE" val="1"/>
  <p:tag name="KSO_WM_UNIT_ID" val="custom6_1*a*1"/>
  <p:tag name="KSO_WM_TEMPLATE_INDEX" val="6"/>
  <p:tag name="KSO_WM_TEMPLATE_CATEGORY" val="custom"/>
  <p:tag name="KSO_WM_UNIT_LAYERLEVEL" val="1"/>
</p:tagLst>
</file>

<file path=ppt/tags/tag1058.xml><?xml version="1.0" encoding="utf-8"?>
<p:tagLst xmlns:p="http://schemas.openxmlformats.org/presentationml/2006/main">
  <p:tag name="KSO_WM_UNIT_TYPE" val="i"/>
  <p:tag name="KSO_WM_DECORATE_TYPE" val="i_bg"/>
  <p:tag name="KSO_WM_UNIT_INDEX" val="3"/>
  <p:tag name="KSO_WM_BEAUTIFY_FLAG" val="#wm#"/>
  <p:tag name="KSO_WM_TAG_VERSION" val="3.0"/>
  <p:tag name="KSO_WM_TEMPLATE_NEED_RESERVE" val="1"/>
  <p:tag name="KSO_WM_TEMPLATE_INDEX" val="6"/>
  <p:tag name="KSO_WM_TEMPLATE_CATEGORY" val="custom"/>
  <p:tag name="KSO_WM_UNIT_ID" val="custom6_1*i*3"/>
  <p:tag name="KSO_WM_UNIT_LAYERLEVEL" val="1"/>
</p:tagLst>
</file>

<file path=ppt/tags/tag1059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TEMPLATE_NEED_RESERVE" val="1"/>
  <p:tag name="KSO_WM_TEMPLATE_INDEX" val="6"/>
  <p:tag name="KSO_WM_TEMPLATE_CATEGORY" val="custom"/>
  <p:tag name="KSO_WM_UNIT_ID" val="custom6_1*f*2"/>
  <p:tag name="KSO_WM_UNIT_LAYERLEVEL" val="1"/>
</p:tagLst>
</file>

<file path=ppt/tags/tag1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060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  <p:tag name="KSO_WM_TEMPLATE_NEED_RESERVE" val="1"/>
  <p:tag name="KSO_WM_TEMPLATE_INDEX" val="6"/>
  <p:tag name="KSO_WM_TEMPLATE_CATEGORY" val="custom"/>
  <p:tag name="KSO_WM_UNIT_ID" val="custom6_1*d*2"/>
  <p:tag name="KSO_WM_UNIT_LAYERLEVEL" val="1"/>
</p:tagLst>
</file>

<file path=ppt/tags/tag1061.xml><?xml version="1.0" encoding="utf-8"?>
<p:tagLst xmlns:p="http://schemas.openxmlformats.org/presentationml/2006/main">
  <p:tag name="KSO_WM_SLIDE_ID" val="custom6_1"/>
  <p:tag name="KSO_WM_TEMPLATE_SUBCATEGORY" val="29"/>
  <p:tag name="KSO_WM_TEMPLATE_MASTER_TYPE" val="0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6"/>
  <p:tag name="KSO_WM_SLIDE_LAYOUT" val="a_d_f_i_j"/>
  <p:tag name="KSO_WM_SLIDE_LAYOUT_CNT" val="1_2_2_3_1"/>
  <p:tag name="KSO_WM_UNIT_SHOW_EDIT_AREA_INDICATION" val="1"/>
  <p:tag name="KSO_WM_TEMPLATE_THUMBS_INDEX" val="1、5"/>
  <p:tag name="RESOURCE_RECORD_KEY" val="{&quot;13&quot;:[19951219,19951220],&quot;65&quot;:[20205081]}"/>
  <p:tag name="KSO_WM_TEMPLATE_PLACEHOLDER_POS" val="74,211.875,606,358.125"/>
  <p:tag name="KSO_WM_SLIDE_THEME_ID" val="20233080"/>
</p:tagLst>
</file>

<file path=ppt/tags/tag1062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TEMPLATE_NEED_RESERVE" val="1"/>
  <p:tag name="KSO_WM_UNIT_ISCONTENTSTITLE" val="1"/>
  <p:tag name="KSO_WM_DIAGRAM_GROUP_CODE" val="l1-1"/>
  <p:tag name="KSO_WM_DIAGRAM_COLOR_TRICK" val="1"/>
  <p:tag name="KSO_WM_DIAGRAM_COLOR_TEXT_CAN_REMOVE" val="n"/>
  <p:tag name="KSO_WM_UNIT_ID" val="custom6_2*b*1"/>
  <p:tag name="KSO_WM_UNIT_LAYERLEVEL" val="1"/>
  <p:tag name="KSO_WM_TEMPLATE_INDEX" val="6"/>
  <p:tag name="KSO_WM_TEMPLATE_CATEGORY" val="custom"/>
</p:tagLst>
</file>

<file path=ppt/tags/tag106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TEMPLATE_NEED_RESERVE" val="1"/>
  <p:tag name="KSO_WM_DIAGRAM_GROUP_CODE" val="l1-1"/>
  <p:tag name="KSO_WM_DIAGRAM_COLOR_TRICK" val="1"/>
  <p:tag name="KSO_WM_DIAGRAM_COLOR_TEXT_CAN_REMOVE" val="n"/>
  <p:tag name="KSO_WM_UNIT_ISCONTENTSTITLE" val="1"/>
  <p:tag name="KSO_WM_UNIT_ID" val="custom6_2*a*1"/>
  <p:tag name="KSO_WM_UNIT_LAYERLEVEL" val="1"/>
  <p:tag name="KSO_WM_TEMPLATE_INDEX" val="6"/>
  <p:tag name="KSO_WM_TEMPLATE_CATEGORY" val="custom"/>
</p:tagLst>
</file>

<file path=ppt/tags/tag1064.xml><?xml version="1.0" encoding="utf-8"?>
<p:tagLst xmlns:p="http://schemas.openxmlformats.org/presentationml/2006/main">
  <p:tag name="KSO_WM_UNIT_TYPE" val="l_h_i"/>
  <p:tag name="KSO_WM_UNIT_SUBTYPE" val="d"/>
  <p:tag name="KSO_WM_UNIT_INDEX" val="1_1_1"/>
  <p:tag name="KSO_WM_BEAUTIFY_FLAG" val="#wm#"/>
  <p:tag name="KSO_WM_TAG_VERSION" val="3.0"/>
  <p:tag name="KSO_WM_TEMPLATE_NEED_RESERVE" val="1"/>
  <p:tag name="KSO_WM_DIAGRAM_VERSION" val="3"/>
  <p:tag name="KSO_WM_UNIT_PRESET_TEXT" val="01"/>
  <p:tag name="KSO_WM_UNIT_ISCONTENTSTITLE" val="1"/>
  <p:tag name="KSO_WM_DIAGRAM_GROUP_CODE" val="l1-1"/>
  <p:tag name="KSO_WM_DIAGRAM_COLOR_TRICK" val="1"/>
  <p:tag name="KSO_WM_DIAGRAM_COLOR_TEXT_CAN_REMOVE" val="n"/>
  <p:tag name="KSO_WM_UNIT_ID" val="custom6_2*l_h_i*1_1_1"/>
  <p:tag name="KSO_WM_UNIT_LAYERLEVEL" val="1_1_1"/>
  <p:tag name="KSO_WM_TEMPLATE_INDEX" val="6"/>
  <p:tag name="KSO_WM_TEMPLATE_CATEGORY" val="custom"/>
  <p:tag name="KSO_WM_SLIDE_FIGMA_DIAGRAM" val="1"/>
  <p:tag name="KSO_WM_DIAGRAM_VIRTUALLY_FRAME" val="{&quot;height&quot;:336,&quot;left&quot;:320.5,&quot;top&quot;:102,&quot;width&quot;:381}"/>
</p:tagLst>
</file>

<file path=ppt/tags/tag1065.xml><?xml version="1.0" encoding="utf-8"?>
<p:tagLst xmlns:p="http://schemas.openxmlformats.org/presentationml/2006/main">
  <p:tag name="KSO_WM_UNIT_TYPE" val="l_h_i"/>
  <p:tag name="KSO_WM_UNIT_SUBTYPE" val="h"/>
  <p:tag name="KSO_WM_UNIT_INDEX" val="1_1_2"/>
  <p:tag name="KSO_WM_BEAUTIFY_FLAG" val="#wm#"/>
  <p:tag name="KSO_WM_TAG_VERSION" val="3.0"/>
  <p:tag name="KSO_WM_TEMPLATE_NEED_RESERVE" val="1"/>
  <p:tag name="KSO_WM_DIAGRAM_VERSION" val="3"/>
  <p:tag name="KSO_WM_UNIT_ISCONTENTSTITLE" val="1"/>
  <p:tag name="KSO_WM_DIAGRAM_GROUP_CODE" val="l1-1"/>
  <p:tag name="KSO_WM_DIAGRAM_COLOR_TRICK" val="1"/>
  <p:tag name="KSO_WM_DIAGRAM_COLOR_TEXT_CAN_REMOVE" val="n"/>
  <p:tag name="KSO_WM_UNIT_ID" val="custom6_2*l_h_i*1_1_2"/>
  <p:tag name="KSO_WM_UNIT_LAYERLEVEL" val="1_1_1"/>
  <p:tag name="KSO_WM_TEMPLATE_INDEX" val="6"/>
  <p:tag name="KSO_WM_TEMPLATE_CATEGORY" val="custom"/>
  <p:tag name="KSO_WM_SLIDE_FIGMA_DIAGRAM" val="1"/>
  <p:tag name="KSO_WM_DIAGRAM_VIRTUALLY_FRAME" val="{&quot;height&quot;:336,&quot;left&quot;:320.5,&quot;top&quot;:102,&quot;width&quot;:381}"/>
</p:tagLst>
</file>

<file path=ppt/tags/tag1066.xml><?xml version="1.0" encoding="utf-8"?>
<p:tagLst xmlns:p="http://schemas.openxmlformats.org/presentationml/2006/main">
  <p:tag name="KSO_WM_UNIT_TYPE" val="l_h_f"/>
  <p:tag name="KSO_WM_UNIT_SUBTYPE" val="a"/>
  <p:tag name="KSO_WM_UNIT_INDEX" val="1_1_1"/>
  <p:tag name="KSO_WM_BEAUTIFY_FLAG" val="#wm#"/>
  <p:tag name="KSO_WM_TAG_VERSION" val="3.0"/>
  <p:tag name="KSO_WM_TEMPLATE_NEED_RESERVE" val="1"/>
  <p:tag name="KSO_WM_DIAGRAM_VERSION" val="3"/>
  <p:tag name="KSO_WM_UNIT_PRESET_TEXT" val="线索管理：市场推广的起点"/>
  <p:tag name="KSO_WM_UNIT_ISCONTENTSTITLE" val="1"/>
  <p:tag name="KSO_WM_DIAGRAM_GROUP_CODE" val="l1-1"/>
  <p:tag name="KSO_WM_DIAGRAM_COLOR_TRICK" val="1"/>
  <p:tag name="KSO_WM_DIAGRAM_COLOR_TEXT_CAN_REMOVE" val="n"/>
  <p:tag name="KSO_WM_UNIT_ID" val="custom6_2*l_h_f*1_1_1"/>
  <p:tag name="KSO_WM_UNIT_LAYERLEVEL" val="1_1_1"/>
  <p:tag name="KSO_WM_TEMPLATE_INDEX" val="6"/>
  <p:tag name="KSO_WM_TEMPLATE_CATEGORY" val="custom"/>
  <p:tag name="KSO_WM_SLIDE_FIGMA_DIAGRAM" val="1"/>
  <p:tag name="KSO_WM_DIAGRAM_VIRTUALLY_FRAME" val="{&quot;height&quot;:336,&quot;left&quot;:320.5,&quot;top&quot;:102,&quot;width&quot;:381}"/>
</p:tagLst>
</file>

<file path=ppt/tags/tag1067.xml><?xml version="1.0" encoding="utf-8"?>
<p:tagLst xmlns:p="http://schemas.openxmlformats.org/presentationml/2006/main">
  <p:tag name="KSO_WM_UNIT_TYPE" val="l_h_i"/>
  <p:tag name="KSO_WM_UNIT_SUBTYPE" val="d"/>
  <p:tag name="KSO_WM_UNIT_INDEX" val="1_2_1"/>
  <p:tag name="KSO_WM_BEAUTIFY_FLAG" val="#wm#"/>
  <p:tag name="KSO_WM_TAG_VERSION" val="3.0"/>
  <p:tag name="KSO_WM_TEMPLATE_NEED_RESERVE" val="1"/>
  <p:tag name="KSO_WM_DIAGRAM_VERSION" val="3"/>
  <p:tag name="KSO_WM_UNIT_PRESET_TEXT" val="02"/>
  <p:tag name="KSO_WM_UNIT_ISCONTENTSTITLE" val="1"/>
  <p:tag name="KSO_WM_DIAGRAM_GROUP_CODE" val="l1-1"/>
  <p:tag name="KSO_WM_DIAGRAM_COLOR_TRICK" val="1"/>
  <p:tag name="KSO_WM_DIAGRAM_COLOR_TEXT_CAN_REMOVE" val="n"/>
  <p:tag name="KSO_WM_UNIT_ID" val="custom6_2*l_h_i*1_2_1"/>
  <p:tag name="KSO_WM_UNIT_LAYERLEVEL" val="1_1_1"/>
  <p:tag name="KSO_WM_TEMPLATE_INDEX" val="6"/>
  <p:tag name="KSO_WM_TEMPLATE_CATEGORY" val="custom"/>
  <p:tag name="KSO_WM_SLIDE_FIGMA_DIAGRAM" val="1"/>
  <p:tag name="KSO_WM_DIAGRAM_VIRTUALLY_FRAME" val="{&quot;height&quot;:336,&quot;left&quot;:320.5,&quot;top&quot;:102,&quot;width&quot;:381}"/>
</p:tagLst>
</file>

<file path=ppt/tags/tag1068.xml><?xml version="1.0" encoding="utf-8"?>
<p:tagLst xmlns:p="http://schemas.openxmlformats.org/presentationml/2006/main">
  <p:tag name="KSO_WM_UNIT_TYPE" val="l_h_i"/>
  <p:tag name="KSO_WM_UNIT_SUBTYPE" val="h"/>
  <p:tag name="KSO_WM_UNIT_INDEX" val="1_2_2"/>
  <p:tag name="KSO_WM_BEAUTIFY_FLAG" val="#wm#"/>
  <p:tag name="KSO_WM_TAG_VERSION" val="3.0"/>
  <p:tag name="KSO_WM_TEMPLATE_NEED_RESERVE" val="1"/>
  <p:tag name="KSO_WM_DIAGRAM_VERSION" val="3"/>
  <p:tag name="KSO_WM_UNIT_ISCONTENTSTITLE" val="1"/>
  <p:tag name="KSO_WM_DIAGRAM_GROUP_CODE" val="l1-1"/>
  <p:tag name="KSO_WM_DIAGRAM_COLOR_TRICK" val="1"/>
  <p:tag name="KSO_WM_DIAGRAM_COLOR_TEXT_CAN_REMOVE" val="n"/>
  <p:tag name="KSO_WM_UNIT_ID" val="custom6_2*l_h_i*1_2_2"/>
  <p:tag name="KSO_WM_UNIT_LAYERLEVEL" val="1_1_1"/>
  <p:tag name="KSO_WM_TEMPLATE_INDEX" val="6"/>
  <p:tag name="KSO_WM_TEMPLATE_CATEGORY" val="custom"/>
  <p:tag name="KSO_WM_SLIDE_FIGMA_DIAGRAM" val="1"/>
  <p:tag name="KSO_WM_DIAGRAM_VIRTUALLY_FRAME" val="{&quot;height&quot;:336,&quot;left&quot;:320.5,&quot;top&quot;:102,&quot;width&quot;:381}"/>
</p:tagLst>
</file>

<file path=ppt/tags/tag1069.xml><?xml version="1.0" encoding="utf-8"?>
<p:tagLst xmlns:p="http://schemas.openxmlformats.org/presentationml/2006/main">
  <p:tag name="KSO_WM_UNIT_TYPE" val="l_h_f"/>
  <p:tag name="KSO_WM_UNIT_SUBTYPE" val="a"/>
  <p:tag name="KSO_WM_UNIT_INDEX" val="1_2_1"/>
  <p:tag name="KSO_WM_BEAUTIFY_FLAG" val="#wm#"/>
  <p:tag name="KSO_WM_TAG_VERSION" val="3.0"/>
  <p:tag name="KSO_WM_TEMPLATE_NEED_RESERVE" val="1"/>
  <p:tag name="KSO_WM_DIAGRAM_VERSION" val="3"/>
  <p:tag name="KSO_WM_UNIT_PRESET_TEXT" val="市场营销核心理论与LTC协同"/>
  <p:tag name="KSO_WM_UNIT_ISCONTENTSTITLE" val="1"/>
  <p:tag name="KSO_WM_DIAGRAM_GROUP_CODE" val="l1-1"/>
  <p:tag name="KSO_WM_DIAGRAM_COLOR_TRICK" val="1"/>
  <p:tag name="KSO_WM_DIAGRAM_COLOR_TEXT_CAN_REMOVE" val="n"/>
  <p:tag name="KSO_WM_UNIT_ID" val="custom6_2*l_h_f*1_2_1"/>
  <p:tag name="KSO_WM_UNIT_LAYERLEVEL" val="1_1_1"/>
  <p:tag name="KSO_WM_TEMPLATE_INDEX" val="6"/>
  <p:tag name="KSO_WM_TEMPLATE_CATEGORY" val="custom"/>
  <p:tag name="KSO_WM_SLIDE_FIGMA_DIAGRAM" val="1"/>
  <p:tag name="KSO_WM_DIAGRAM_VIRTUALLY_FRAME" val="{&quot;height&quot;:336,&quot;left&quot;:320.5,&quot;top&quot;:102,&quot;width&quot;:381}"/>
</p:tagLst>
</file>

<file path=ppt/tags/tag1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070.xml><?xml version="1.0" encoding="utf-8"?>
<p:tagLst xmlns:p="http://schemas.openxmlformats.org/presentationml/2006/main">
  <p:tag name="KSO_WM_UNIT_TYPE" val="l_h_i"/>
  <p:tag name="KSO_WM_UNIT_SUBTYPE" val="d"/>
  <p:tag name="KSO_WM_UNIT_INDEX" val="1_3_1"/>
  <p:tag name="KSO_WM_BEAUTIFY_FLAG" val="#wm#"/>
  <p:tag name="KSO_WM_TAG_VERSION" val="3.0"/>
  <p:tag name="KSO_WM_TEMPLATE_NEED_RESERVE" val="1"/>
  <p:tag name="KSO_WM_DIAGRAM_VERSION" val="3"/>
  <p:tag name="KSO_WM_UNIT_PRESET_TEXT" val="03"/>
  <p:tag name="KSO_WM_UNIT_ISCONTENTSTITLE" val="1"/>
  <p:tag name="KSO_WM_DIAGRAM_GROUP_CODE" val="l1-1"/>
  <p:tag name="KSO_WM_DIAGRAM_COLOR_TRICK" val="1"/>
  <p:tag name="KSO_WM_DIAGRAM_COLOR_TEXT_CAN_REMOVE" val="n"/>
  <p:tag name="KSO_WM_UNIT_ID" val="custom6_2*l_h_i*1_3_1"/>
  <p:tag name="KSO_WM_UNIT_LAYERLEVEL" val="1_1_1"/>
  <p:tag name="KSO_WM_TEMPLATE_INDEX" val="6"/>
  <p:tag name="KSO_WM_TEMPLATE_CATEGORY" val="custom"/>
  <p:tag name="KSO_WM_SLIDE_FIGMA_DIAGRAM" val="1"/>
  <p:tag name="KSO_WM_DIAGRAM_VIRTUALLY_FRAME" val="{&quot;height&quot;:336,&quot;left&quot;:320.5,&quot;top&quot;:102,&quot;width&quot;:381}"/>
</p:tagLst>
</file>

<file path=ppt/tags/tag1071.xml><?xml version="1.0" encoding="utf-8"?>
<p:tagLst xmlns:p="http://schemas.openxmlformats.org/presentationml/2006/main">
  <p:tag name="KSO_WM_UNIT_TYPE" val="l_h_i"/>
  <p:tag name="KSO_WM_UNIT_SUBTYPE" val="h"/>
  <p:tag name="KSO_WM_UNIT_INDEX" val="1_3_2"/>
  <p:tag name="KSO_WM_BEAUTIFY_FLAG" val="#wm#"/>
  <p:tag name="KSO_WM_TAG_VERSION" val="3.0"/>
  <p:tag name="KSO_WM_TEMPLATE_NEED_RESERVE" val="1"/>
  <p:tag name="KSO_WM_DIAGRAM_VERSION" val="3"/>
  <p:tag name="KSO_WM_UNIT_ISCONTENTSTITLE" val="1"/>
  <p:tag name="KSO_WM_DIAGRAM_GROUP_CODE" val="l1-1"/>
  <p:tag name="KSO_WM_DIAGRAM_COLOR_TRICK" val="1"/>
  <p:tag name="KSO_WM_DIAGRAM_COLOR_TEXT_CAN_REMOVE" val="n"/>
  <p:tag name="KSO_WM_UNIT_ID" val="custom6_2*l_h_i*1_3_2"/>
  <p:tag name="KSO_WM_UNIT_LAYERLEVEL" val="1_1_1"/>
  <p:tag name="KSO_WM_TEMPLATE_INDEX" val="6"/>
  <p:tag name="KSO_WM_TEMPLATE_CATEGORY" val="custom"/>
  <p:tag name="KSO_WM_SLIDE_FIGMA_DIAGRAM" val="1"/>
  <p:tag name="KSO_WM_DIAGRAM_VIRTUALLY_FRAME" val="{&quot;height&quot;:336,&quot;left&quot;:320.5,&quot;top&quot;:102,&quot;width&quot;:381}"/>
</p:tagLst>
</file>

<file path=ppt/tags/tag1072.xml><?xml version="1.0" encoding="utf-8"?>
<p:tagLst xmlns:p="http://schemas.openxmlformats.org/presentationml/2006/main">
  <p:tag name="KSO_WM_UNIT_TYPE" val="l_h_f"/>
  <p:tag name="KSO_WM_UNIT_SUBTYPE" val="a"/>
  <p:tag name="KSO_WM_UNIT_INDEX" val="1_3_1"/>
  <p:tag name="KSO_WM_BEAUTIFY_FLAG" val="#wm#"/>
  <p:tag name="KSO_WM_TAG_VERSION" val="3.0"/>
  <p:tag name="KSO_WM_TEMPLATE_NEED_RESERVE" val="1"/>
  <p:tag name="KSO_WM_DIAGRAM_VERSION" val="3"/>
  <p:tag name="KSO_WM_UNIT_PRESET_TEXT" val="MTL与LTC流程协同：市场到现金的闭环管理"/>
  <p:tag name="KSO_WM_UNIT_ISCONTENTSTITLE" val="1"/>
  <p:tag name="KSO_WM_DIAGRAM_GROUP_CODE" val="l1-1"/>
  <p:tag name="KSO_WM_DIAGRAM_COLOR_TRICK" val="1"/>
  <p:tag name="KSO_WM_DIAGRAM_COLOR_TEXT_CAN_REMOVE" val="n"/>
  <p:tag name="KSO_WM_UNIT_ID" val="custom6_2*l_h_f*1_3_1"/>
  <p:tag name="KSO_WM_UNIT_LAYERLEVEL" val="1_1_1"/>
  <p:tag name="KSO_WM_TEMPLATE_INDEX" val="6"/>
  <p:tag name="KSO_WM_TEMPLATE_CATEGORY" val="custom"/>
  <p:tag name="KSO_WM_SLIDE_FIGMA_DIAGRAM" val="1"/>
  <p:tag name="KSO_WM_DIAGRAM_VIRTUALLY_FRAME" val="{&quot;height&quot;:336,&quot;left&quot;:320.5,&quot;top&quot;:102,&quot;width&quot;:381}"/>
</p:tagLst>
</file>

<file path=ppt/tags/tag1073.xml><?xml version="1.0" encoding="utf-8"?>
<p:tagLst xmlns:p="http://schemas.openxmlformats.org/presentationml/2006/main">
  <p:tag name="KSO_WM_SLIDE_CONTENT_ORIENTATION" val="vertical"/>
  <p:tag name="KSO_WM_SLIDE_HAS_MASK" val="0"/>
  <p:tag name="KSO_WM_SLIDE_ITEM_CNT" val="3"/>
  <p:tag name="KSO_WM_SLIDE_TYPE" val="contents"/>
  <p:tag name="KSO_WM_TEMPLATE_SUBCATEGORY" val="29"/>
  <p:tag name="KSO_WM_BEAUTIFY_FLAG" val="#wm#"/>
  <p:tag name="KSO_WM_TEMPLATE_SLIDE_ID" val="slide_ba60fb0293b23fda"/>
  <p:tag name="KSO_WM_TEMPLATE_INDEX" val="6"/>
  <p:tag name="KSO_WM_SLIDE_THEME_ID" val="20238646"/>
  <p:tag name="KSO_WM_SLIDE_INDEX" val="2"/>
  <p:tag name="KSO_WM_TEMPLATE_CATEGORY" val="custom"/>
  <p:tag name="KSO_WM_TAG_VERSION" val="3.0"/>
  <p:tag name="KSO_WM_TEMPLATE_COLOR_TYPE" val="0"/>
  <p:tag name="KSO_WM_ASSEMBLE_CHIP_INDEX" val="diag"/>
  <p:tag name="KSO_WM_DIAGRAM_GROUP_CODE" val="l1-1"/>
  <p:tag name="KSO_WM_SLIDE_ID" val="custom6_2"/>
  <p:tag name="KSO_WM_SLIDE_LAYOUT" val="a_b_l"/>
  <p:tag name="KSO_WM_SLIDE_LAYOUT_CNT" val="1_1_1"/>
  <p:tag name="KSO_WM_TEMPLATE_PLACEHOLDER_POS" val="88,106.875,580,425.625"/>
  <p:tag name="KSO_WM_TEMPLATE_PLACEHOLDER_POS2" val="217.358,106.875,580,425.625"/>
  <p:tag name="KSO_WM_SLIDE_SUBTYPE" val="diag"/>
</p:tagLst>
</file>

<file path=ppt/tags/tag107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TEMPLATE_NEED_RESERVE" val="1"/>
  <p:tag name="KSO_WM_UNIT_ID" val="custom6_3*a*1"/>
  <p:tag name="KSO_WM_UNIT_LAYERLEVEL" val="1"/>
  <p:tag name="KSO_WM_TEMPLATE_INDEX" val="6"/>
  <p:tag name="KSO_WM_TEMPLATE_CATEGORY" val="custom"/>
</p:tagLst>
</file>

<file path=ppt/tags/tag1075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TEMPLATE_NEED_RESERVE" val="1"/>
  <p:tag name="KSO_WM_UNIT_ID" val="custom6_3*e*1"/>
  <p:tag name="KSO_WM_UNIT_LAYERLEVEL" val="1"/>
  <p:tag name="KSO_WM_TEMPLATE_INDEX" val="6"/>
  <p:tag name="KSO_WM_TEMPLATE_CATEGORY" val="custom"/>
</p:tagLst>
</file>

<file path=ppt/tags/tag1076.xml><?xml version="1.0" encoding="utf-8"?>
<p:tagLst xmlns:p="http://schemas.openxmlformats.org/presentationml/2006/main">
  <p:tag name="KSO_WM_SLIDE_TYPE" val="sectionTitle"/>
  <p:tag name="KSO_WM_TEMPLATE_INDEX" val="6"/>
  <p:tag name="KSO_WM_SLIDE_THEME_ID" val="20234427"/>
  <p:tag name="KSO_WM_SLIDE_INDEX" val="3"/>
  <p:tag name="KSO_WM_BEAUTIFY_FLAG" val="#wm#"/>
  <p:tag name="KSO_WM_TEMPLATE_CATEGORY" val="custom"/>
  <p:tag name="KSO_WM_TEMPLATE_SUBCATEGORY" val="29"/>
  <p:tag name="KSO_WM_TAG_VERSION" val="3.0"/>
  <p:tag name="KSO_WM_TEMPLATE_COLOR_TYPE" val="0"/>
  <p:tag name="KSO_WM_SLIDE_SUBTYPE" val="pureTxt"/>
  <p:tag name="KSO_WM_SLIDE_ID" val="custom6_3"/>
  <p:tag name="KSO_WM_SLIDE_LAYOUT" val="a_e"/>
  <p:tag name="KSO_WM_SLIDE_LAYOUT_CNT" val="1_1"/>
  <p:tag name="KSO_WM_TEMPLATE_PLACEHOLDER_POS" val="0,270,304,495"/>
  <p:tag name="KSO_WM_SLIDE_ITEM_CNT" val="0"/>
</p:tagLst>
</file>

<file path=ppt/tags/tag1077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107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c613dd3f39d6c6ccb29398e2646054cd1b9e626"/>
  <p:tag name="KSO_WM_NEWLAYOUT_GROUP_ID" val="layout_27"/>
  <p:tag name="KSO_WM_NEWLAYOUT_ID" val="slide_32796d7565842e22"/>
  <p:tag name="KSO_WM_UNIT_PRESET_TEXT" val="单击此处添加标题"/>
</p:tagLst>
</file>

<file path=ppt/tags/tag10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  <p:tag name="KSO_WM_UNIT_PRESET_TEXT" val="01"/>
</p:tagLst>
</file>

<file path=ppt/tags/tag1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10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10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1082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10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  <p:tag name="KSO_WM_UNIT_PRESET_TEXT" val="02"/>
</p:tagLst>
</file>

<file path=ppt/tags/tag10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10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1086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10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2"/>
  <p:tag name="KSO_WM_UNIT_SUBTYPE" val="d"/>
  <p:tag name="KSO_WM_UNIT_TYPE" val="l_h_i"/>
  <p:tag name="KSO_WM_UNIT_PRESET_TEXT" val="03"/>
</p:tagLst>
</file>

<file path=ppt/tags/tag10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10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1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090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1"/>
  <p:tag name="KSO_WM_UNIT_TYPE" val="l_h_i"/>
  <p:tag name="KSO_WM_UNIT_PRESET_TEXT" val=" "/>
</p:tagLst>
</file>

<file path=ppt/tags/tag10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2"/>
  <p:tag name="KSO_WM_UNIT_SUBTYPE" val="d"/>
  <p:tag name="KSO_WM_UNIT_TYPE" val="l_h_i"/>
  <p:tag name="KSO_WM_UNIT_PRESET_TEXT" val="04"/>
</p:tagLst>
</file>

<file path=ppt/tags/tag10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单击此处添加项标题"/>
</p:tagLst>
</file>

<file path=ppt/tags/tag10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  <p:tag name="KSO_WM_UNIT_PRESET_TEXT" val="单击此处添加项正文"/>
</p:tagLst>
</file>

<file path=ppt/tags/tag1094.xml><?xml version="1.0" encoding="utf-8"?>
<p:tagLst xmlns:p="http://schemas.openxmlformats.org/presentationml/2006/main">
  <p:tag name="KSO_WM_SLIDE_CONTENT_ORIENTATION" val=""/>
  <p:tag name="KSO_WM_SLIDE_HAS_MASK" val="0"/>
  <p:tag name="KSO_WM_SLIDE_ITEM_CNT" val="4"/>
  <p:tag name="KSO_WM_SLIDE_TYPE" val="text"/>
  <p:tag name="KSO_WM_TEMPLATE_SUBCATEGORY" val="29"/>
  <p:tag name="KSO_WM_BEAUTIFY_FLAG" val="#wm#"/>
  <p:tag name="KSO_WM_TEMPLATE_FIGMA_ID" val="0"/>
  <p:tag name="KSO_WM_TEMPLATE_SLIDE_ID" val="slide_32796d7565842e22"/>
</p:tagLst>
</file>

<file path=ppt/tags/tag109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TEMPLATE_NEED_RESERVE" val="1"/>
  <p:tag name="KSO_WM_UNIT_ID" val="custom6_3*a*1"/>
  <p:tag name="KSO_WM_UNIT_LAYERLEVEL" val="1"/>
  <p:tag name="KSO_WM_TEMPLATE_INDEX" val="6"/>
  <p:tag name="KSO_WM_TEMPLATE_CATEGORY" val="custom"/>
</p:tagLst>
</file>

<file path=ppt/tags/tag1096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TEMPLATE_NEED_RESERVE" val="1"/>
  <p:tag name="KSO_WM_UNIT_ID" val="custom6_3*e*1"/>
  <p:tag name="KSO_WM_UNIT_LAYERLEVEL" val="1"/>
  <p:tag name="KSO_WM_TEMPLATE_INDEX" val="6"/>
  <p:tag name="KSO_WM_TEMPLATE_CATEGORY" val="custom"/>
</p:tagLst>
</file>

<file path=ppt/tags/tag1097.xml><?xml version="1.0" encoding="utf-8"?>
<p:tagLst xmlns:p="http://schemas.openxmlformats.org/presentationml/2006/main">
  <p:tag name="KSO_WM_SLIDE_TYPE" val="sectionTitle"/>
  <p:tag name="KSO_WM_TEMPLATE_INDEX" val="6"/>
  <p:tag name="KSO_WM_SLIDE_THEME_ID" val="20234427"/>
  <p:tag name="KSO_WM_SLIDE_INDEX" val="3"/>
  <p:tag name="KSO_WM_BEAUTIFY_FLAG" val="#wm#"/>
  <p:tag name="KSO_WM_TEMPLATE_CATEGORY" val="custom"/>
  <p:tag name="KSO_WM_TEMPLATE_SUBCATEGORY" val="29"/>
  <p:tag name="KSO_WM_TAG_VERSION" val="3.0"/>
  <p:tag name="KSO_WM_TEMPLATE_COLOR_TYPE" val="0"/>
  <p:tag name="KSO_WM_SLIDE_SUBTYPE" val="pureTxt"/>
  <p:tag name="KSO_WM_SLIDE_ID" val="custom6_3"/>
  <p:tag name="KSO_WM_SLIDE_LAYOUT" val="a_e"/>
  <p:tag name="KSO_WM_SLIDE_LAYOUT_CNT" val="1_1"/>
  <p:tag name="KSO_WM_TEMPLATE_PLACEHOLDER_POS" val="0,270,304,495"/>
  <p:tag name="KSO_WM_SLIDE_ITEM_CNT" val="0"/>
</p:tagLst>
</file>

<file path=ppt/tags/tag109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VCG41N698325676&quot;,&quot;product_name&quot;:&quot;wps-wpp-mac&quot;,&quot;intention_code&quot;:&quot;wps_wpp_generate_theme_pay&quot;}*gallery_gallery_3.0.6_prod*1770450104273_52693e_aa1337a96d89-slide-7"/>
</p:tagLst>
</file>

<file path=ppt/tags/tag109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1f2d2ca13e21393bf0f74cbf6d51a585a445075"/>
  <p:tag name="KSO_WM_NEWLAYOUT_GROUP_ID" val="layout_34"/>
  <p:tag name="KSO_WM_NEWLAYOUT_ID" val="slide_758c0c38998d981e"/>
  <p:tag name="KSO_WM_UNIT_PRESET_TEXT" val="单击此处添加标题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1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11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11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VCG41N1323648888&quot;,&quot;product_name&quot;:&quot;wps-wpp-mac&quot;,&quot;intention_code&quot;:&quot;wps_wpp_generate_theme_pay&quot;}*gallery_gallery_3.0.6_prod*1770450104273_52693e_aa1337a96d89-slide-7"/>
</p:tagLst>
</file>

<file path=ppt/tags/tag11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11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11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VCG41N1275839141&quot;,&quot;product_name&quot;:&quot;wps-wpp-mac&quot;,&quot;intention_code&quot;:&quot;wps_wpp_generate_theme_pay&quot;}*gallery_gallery_3.0.6_prod*1770450104273_52693e_aa1337a96d89-slide-7"/>
</p:tagLst>
</file>

<file path=ppt/tags/tag11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11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11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  <p:tag name="MH_PIC_SOURCE_TYPE" val="generate_slide_ai*{&quot;id&quot;:&quot;VCG41N2195796300&quot;,&quot;product_name&quot;:&quot;wps-wpp-mac&quot;,&quot;intention_code&quot;:&quot;wps_wpp_generate_theme_pay&quot;}*gallery_fallback_3.0.6_prod*1770450104273_52693e_aa1337a96d89-slide-7"/>
</p:tagLst>
</file>

<file path=ppt/tags/tag11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单击此处添加项标题"/>
</p:tagLst>
</file>

<file path=ppt/tags/tag1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</p:tagLst>
</file>

<file path=ppt/tags/tag11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  <p:tag name="KSO_WM_UNIT_PRESET_TEXT" val="单击此处添加项正文"/>
</p:tagLst>
</file>

<file path=ppt/tags/tag1111.xml><?xml version="1.0" encoding="utf-8"?>
<p:tagLst xmlns:p="http://schemas.openxmlformats.org/presentationml/2006/main">
  <p:tag name="KSO_WM_SLIDE_CONTENT_ORIENTATION" val=""/>
  <p:tag name="KSO_WM_SLIDE_HAS_MASK" val="0"/>
  <p:tag name="KSO_WM_SLIDE_ITEM_CNT" val="4"/>
  <p:tag name="KSO_WM_SLIDE_TYPE" val="text"/>
  <p:tag name="KSO_WM_TEMPLATE_SUBCATEGORY" val="29"/>
  <p:tag name="KSO_WM_BEAUTIFY_FLAG" val="#wm#"/>
  <p:tag name="KSO_WM_TEMPLATE_FIGMA_ID" val="0"/>
  <p:tag name="KSO_WM_TEMPLATE_SLIDE_ID" val="slide_758c0c38998d981e"/>
</p:tagLst>
</file>

<file path=ppt/tags/tag111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111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b3cf5b4659aa5b4546f7a9aa7adf00a179d0071"/>
  <p:tag name="KSO_WM_NEWLAYOUT_GROUP_ID" val="layout_10004"/>
  <p:tag name="KSO_WM_NEWLAYOUT_ID" val="slide_b78e5c9395481cf5"/>
  <p:tag name="KSO_WM_UNIT_PRESET_TEXT" val="单击此处添加标题"/>
</p:tagLst>
</file>

<file path=ppt/tags/tag11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11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111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11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11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111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1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1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11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1122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0"/>
  <p:tag name="KSO_WM_TEMPLATE_SLIDE_ID" val="slide_b78e5c9395481cf5"/>
</p:tagLst>
</file>

<file path=ppt/tags/tag112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TEMPLATE_NEED_RESERVE" val="1"/>
  <p:tag name="KSO_WM_UNIT_ID" val="custom6_3*a*1"/>
  <p:tag name="KSO_WM_UNIT_LAYERLEVEL" val="1"/>
  <p:tag name="KSO_WM_TEMPLATE_INDEX" val="6"/>
  <p:tag name="KSO_WM_TEMPLATE_CATEGORY" val="custom"/>
</p:tagLst>
</file>

<file path=ppt/tags/tag1124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TEMPLATE_NEED_RESERVE" val="1"/>
  <p:tag name="KSO_WM_UNIT_ID" val="custom6_3*e*1"/>
  <p:tag name="KSO_WM_UNIT_LAYERLEVEL" val="1"/>
  <p:tag name="KSO_WM_TEMPLATE_INDEX" val="6"/>
  <p:tag name="KSO_WM_TEMPLATE_CATEGORY" val="custom"/>
</p:tagLst>
</file>

<file path=ppt/tags/tag1125.xml><?xml version="1.0" encoding="utf-8"?>
<p:tagLst xmlns:p="http://schemas.openxmlformats.org/presentationml/2006/main">
  <p:tag name="KSO_WM_SLIDE_TYPE" val="sectionTitle"/>
  <p:tag name="KSO_WM_TEMPLATE_INDEX" val="6"/>
  <p:tag name="KSO_WM_SLIDE_THEME_ID" val="20234427"/>
  <p:tag name="KSO_WM_SLIDE_INDEX" val="3"/>
  <p:tag name="KSO_WM_BEAUTIFY_FLAG" val="#wm#"/>
  <p:tag name="KSO_WM_TEMPLATE_CATEGORY" val="custom"/>
  <p:tag name="KSO_WM_TEMPLATE_SUBCATEGORY" val="29"/>
  <p:tag name="KSO_WM_TAG_VERSION" val="3.0"/>
  <p:tag name="KSO_WM_TEMPLATE_COLOR_TYPE" val="0"/>
  <p:tag name="KSO_WM_SLIDE_SUBTYPE" val="pureTxt"/>
  <p:tag name="KSO_WM_SLIDE_ID" val="custom6_3"/>
  <p:tag name="KSO_WM_SLIDE_LAYOUT" val="a_e"/>
  <p:tag name="KSO_WM_SLIDE_LAYOUT_CNT" val="1_1"/>
  <p:tag name="KSO_WM_TEMPLATE_PLACEHOLDER_POS" val="0,270,304,495"/>
  <p:tag name="KSO_WM_SLIDE_ITEM_CNT" val="0"/>
</p:tagLst>
</file>

<file path=ppt/tags/tag11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VCG41N683884834&quot;,&quot;product_name&quot;:&quot;wps-wpp-mac&quot;,&quot;intention_code&quot;:&quot;wps_wpp_generate_theme_pay&quot;}*gallery_gallery_3.0.6_prod*1770450104273_52693e_aa1337a96d89-slide-10"/>
</p:tagLst>
</file>

<file path=ppt/tags/tag112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0b1c5cba3cfffd1f327a983d6ae6ae5435a3fa8"/>
  <p:tag name="KSO_WM_NEWLAYOUT_GROUP_ID" val="layout_10009"/>
  <p:tag name="KSO_WM_NEWLAYOUT_ID" val="slide_f7947cb6c5374e19"/>
  <p:tag name="KSO_WM_UNIT_PRESET_TEXT" val="单击此处添加标题"/>
</p:tagLst>
</file>

<file path=ppt/tags/tag11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11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1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11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VCG41N1174397850&quot;,&quot;product_name&quot;:&quot;wps-wpp-mac&quot;,&quot;intention_code&quot;:&quot;wps_wpp_generate_theme_pay&quot;}*gallery_gallery_3.0.6_prod*1770450104273_52693e_aa1337a96d89-slide-10"/>
</p:tagLst>
</file>

<file path=ppt/tags/tag11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11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11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VCG41N837800628&quot;,&quot;product_name&quot;:&quot;wps-wpp-mac&quot;,&quot;intention_code&quot;:&quot;wps_wpp_generate_theme_pay&quot;}*gallery_gallery_3.0.6_prod*1770450104273_52693e_aa1337a96d89-slide-10"/>
</p:tagLst>
</file>

<file path=ppt/tags/tag11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11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11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  <p:tag name="MH_PIC_SOURCE_TYPE" val="generate_slide_ai*{&quot;id&quot;:&quot;VCG41N1457022640&quot;,&quot;product_name&quot;:&quot;wps-wpp-mac&quot;,&quot;intention_code&quot;:&quot;wps_wpp_generate_theme_pay&quot;}*gallery_gallery_3.0.6_prod*1770450104273_52693e_aa1337a96d89-slide-10"/>
</p:tagLst>
</file>

<file path=ppt/tags/tag11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项标题"/>
</p:tagLst>
</file>

<file path=ppt/tags/tag11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  <p:tag name="KSO_WM_UNIT_PRESET_TEXT" val="单击此处添加项正文"/>
</p:tagLst>
</file>

<file path=ppt/tags/tag1139.xml><?xml version="1.0" encoding="utf-8"?>
<p:tagLst xmlns:p="http://schemas.openxmlformats.org/presentationml/2006/main">
  <p:tag name="KSO_WM_SLIDE_CONTENT_ORIENTATION" val=""/>
  <p:tag name="KSO_WM_SLIDE_HAS_MASK" val="0"/>
  <p:tag name="KSO_WM_SLIDE_ITEM_CNT" val="4"/>
  <p:tag name="KSO_WM_SLIDE_TYPE" val="text"/>
  <p:tag name="KSO_WM_TEMPLATE_SUBCATEGORY" val="29"/>
  <p:tag name="KSO_WM_BEAUTIFY_FLAG" val="#wm#"/>
  <p:tag name="KSO_WM_TEMPLATE_FIGMA_ID" val="0"/>
  <p:tag name="KSO_WM_TEMPLATE_SLIDE_ID" val="slide_f7947cb6c5374e19"/>
</p:tagLst>
</file>

<file path=ppt/tags/tag114.xml><?xml version="1.0" encoding="utf-8"?>
<p:tagLst xmlns:p="http://schemas.openxmlformats.org/presentationml/2006/main">
  <p:tag name="SlideZOrder" val="2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14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114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190d847a4c3e7220f46cb96825b4039589b0514"/>
  <p:tag name="KSO_WM_NEWLAYOUT_GROUP_ID" val="layout_26"/>
  <p:tag name="KSO_WM_NEWLAYOUT_ID" val="slide_f2f0a703e5376311"/>
  <p:tag name="KSO_WM_UNIT_PRESET_TEXT" val="单击此处添加标题"/>
</p:tagLst>
</file>

<file path=ppt/tags/tag11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VCG41N1191769990&quot;,&quot;product_name&quot;:&quot;wps-wpp-mac&quot;,&quot;intention_code&quot;:&quot;wps_wpp_generate_theme_pay&quot;}*gallery_gallery_3.0.6_prod*1770450104273_52693e_aa1337a96d89-slide-11"/>
</p:tagLst>
</file>

<file path=ppt/tags/tag11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11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114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11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VCG41N1211158817&quot;,&quot;product_name&quot;:&quot;wps-wpp-mac&quot;,&quot;intention_code&quot;:&quot;wps_wpp_generate_theme_pay&quot;}*gallery_gallery_3.0.6_prod*1770450104273_52693e_aa1337a96d89-slide-11"/>
</p:tagLst>
</file>

<file path=ppt/tags/tag11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11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114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115.xml><?xml version="1.0" encoding="utf-8"?>
<p:tagLst xmlns:p="http://schemas.openxmlformats.org/presentationml/2006/main">
  <p:tag name="SlideZOrder" val="3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1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VCG41N1455098007&quot;,&quot;product_name&quot;:&quot;wps-wpp-mac&quot;,&quot;intention_code&quot;:&quot;wps_wpp_generate_theme_pay&quot;}*gallery_gallery_3.0.6_prod*1770450104273_52693e_aa1337a96d89-slide-11"/>
</p:tagLst>
</file>

<file path=ppt/tags/tag11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11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115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PRESET_TEXT" val=" "/>
</p:tagLst>
</file>

<file path=ppt/tags/tag11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  <p:tag name="MH_PIC_SOURCE_TYPE" val="generate_slide_ai*{&quot;id&quot;:&quot;VCG41N1454534979&quot;,&quot;product_name&quot;:&quot;wps-wpp-mac&quot;,&quot;intention_code&quot;:&quot;wps_wpp_generate_theme_pay&quot;}*gallery_gallery_3.0.6_prod*1770450104273_52693e_aa1337a96d89-slide-11"/>
</p:tagLst>
</file>

<file path=ppt/tags/tag11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单击此处添加项标题"/>
</p:tagLst>
</file>

<file path=ppt/tags/tag11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  <p:tag name="KSO_WM_UNIT_PRESET_TEXT" val="单击此处添加项正文"/>
</p:tagLst>
</file>

<file path=ppt/tags/tag1157.xml><?xml version="1.0" encoding="utf-8"?>
<p:tagLst xmlns:p="http://schemas.openxmlformats.org/presentationml/2006/main">
  <p:tag name="KSO_WM_SLIDE_CONTENT_ORIENTATION" val=""/>
  <p:tag name="KSO_WM_SLIDE_HAS_MASK" val="0"/>
  <p:tag name="KSO_WM_SLIDE_ITEM_CNT" val="4"/>
  <p:tag name="KSO_WM_SLIDE_TYPE" val="text"/>
  <p:tag name="KSO_WM_TEMPLATE_SUBCATEGORY" val="29"/>
  <p:tag name="KSO_WM_BEAUTIFY_FLAG" val="#wm#"/>
  <p:tag name="KSO_WM_TEMPLATE_FIGMA_ID" val="0"/>
  <p:tag name="KSO_WM_TEMPLATE_SLIDE_ID" val="slide_f2f0a703e5376311"/>
</p:tagLst>
</file>

<file path=ppt/tags/tag11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115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361598f899bc5bafa77b02ffa0e2ed7813ddc92"/>
  <p:tag name="KSO_WM_NEWLAYOUT_GROUP_ID" val="layout_10007"/>
  <p:tag name="KSO_WM_NEWLAYOUT_ID" val="slide_0d254d8dedbca5a4"/>
  <p:tag name="KSO_WM_UNIT_PRESET_TEXT" val="单击此处添加标题"/>
</p:tagLst>
</file>

<file path=ppt/tags/tag116.xml><?xml version="1.0" encoding="utf-8"?>
<p:tagLst xmlns:p="http://schemas.openxmlformats.org/presentationml/2006/main">
  <p:tag name="SlideZOrder" val="4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1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11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11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11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11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11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项标题"/>
</p:tagLst>
</file>

<file path=ppt/tags/tag11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  <p:tag name="KSO_WM_UNIT_PRESET_TEXT" val="单击此处添加项正文"/>
</p:tagLst>
</file>

<file path=ppt/tags/tag1167.xml><?xml version="1.0" encoding="utf-8"?>
<p:tagLst xmlns:p="http://schemas.openxmlformats.org/presentationml/2006/main">
  <p:tag name="KSO_WM_SLIDE_CONTENT_ORIENTATION" val=""/>
  <p:tag name="KSO_WM_SLIDE_HAS_MASK" val="0"/>
  <p:tag name="KSO_WM_SLIDE_ITEM_CNT" val="4"/>
  <p:tag name="KSO_WM_SLIDE_TYPE" val="text"/>
  <p:tag name="KSO_WM_TEMPLATE_SUBCATEGORY" val="29"/>
  <p:tag name="KSO_WM_BEAUTIFY_FLAG" val="#wm#"/>
  <p:tag name="KSO_WM_TEMPLATE_FIGMA_ID" val="0"/>
  <p:tag name="KSO_WM_TEMPLATE_SLIDE_ID" val="slide_0d254d8dedbca5a4"/>
</p:tagLst>
</file>

<file path=ppt/tags/tag11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  <p:tag name="KSO_WM_UNIT_PRESET_TEXT" val="01"/>
</p:tagLst>
</file>

<file path=ppt/tags/tag116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9c03a2c4d1d57f1a22e3853b6c199c9aaa6fb82"/>
  <p:tag name="KSO_WM_NEWLAYOUT_GROUP_ID" val="layout_35"/>
  <p:tag name="KSO_WM_NEWLAYOUT_ID" val="slide_815a72ac07ebc7d4"/>
  <p:tag name="KSO_WM_UNIT_PRESET_TEXT" val="单击此处添加标题"/>
</p:tagLst>
</file>

<file path=ppt/tags/tag11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1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11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11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  <p:tag name="KSO_WM_UNIT_PRESET_TEXT" val="02"/>
</p:tagLst>
</file>

<file path=ppt/tags/tag11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11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11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2"/>
  <p:tag name="KSO_WM_UNIT_SUBTYPE" val="d"/>
  <p:tag name="KSO_WM_UNIT_TYPE" val="l_h_i"/>
  <p:tag name="KSO_WM_UNIT_PRESET_TEXT" val="03"/>
</p:tagLst>
</file>

<file path=ppt/tags/tag11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11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11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2"/>
  <p:tag name="KSO_WM_UNIT_SUBTYPE" val="d"/>
  <p:tag name="KSO_WM_UNIT_TYPE" val="l_h_i"/>
  <p:tag name="KSO_WM_UNIT_PRESET_TEXT" val="04"/>
</p:tagLst>
</file>

<file path=ppt/tags/tag11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单击此处添加项标题"/>
</p:tagLst>
</file>

<file path=ppt/tags/tag11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b3cf5b4659aa5b4546f7a9aa7adf00a179d0071"/>
  <p:tag name="KSO_WM_NEWLAYOUT_GROUP_ID" val="layout_10004"/>
  <p:tag name="KSO_WM_NEWLAYOUT_ID" val="slide_b78e5c9395481cf5"/>
</p:tagLst>
</file>

<file path=ppt/tags/tag11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  <p:tag name="KSO_WM_UNIT_PRESET_TEXT" val="单击此处添加项正文"/>
</p:tagLst>
</file>

<file path=ppt/tags/tag11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2"/>
  <p:tag name="KSO_WM_UNIT_SUBTYPE" val="d"/>
  <p:tag name="KSO_WM_UNIT_TYPE" val="l_h_i"/>
  <p:tag name="KSO_WM_UNIT_PRESET_TEXT" val="05"/>
</p:tagLst>
</file>

<file path=ppt/tags/tag11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TYPE" val="l_h_a"/>
  <p:tag name="KSO_WM_UNIT_PRESET_TEXT" val="单击此处添加项标题"/>
</p:tagLst>
</file>

<file path=ppt/tags/tag11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TYPE" val="l_h_f"/>
  <p:tag name="KSO_WM_UNIT_PRESET_TEXT" val="单击此处添加项正文"/>
</p:tagLst>
</file>

<file path=ppt/tags/tag1184.xml><?xml version="1.0" encoding="utf-8"?>
<p:tagLst xmlns:p="http://schemas.openxmlformats.org/presentationml/2006/main">
  <p:tag name="KSO_WM_SLIDE_CONTENT_ORIENTATION" val=""/>
  <p:tag name="KSO_WM_SLIDE_HAS_MASK" val="0"/>
  <p:tag name="KSO_WM_SLIDE_ITEM_CNT" val="5"/>
  <p:tag name="KSO_WM_SLIDE_TYPE" val="text"/>
  <p:tag name="KSO_WM_TEMPLATE_SUBCATEGORY" val="29"/>
  <p:tag name="KSO_WM_BEAUTIFY_FLAG" val="#wm#"/>
  <p:tag name="KSO_WM_TEMPLATE_FIGMA_ID" val="0"/>
  <p:tag name="KSO_WM_TEMPLATE_SLIDE_ID" val="slide_815a72ac07ebc7d4"/>
</p:tagLst>
</file>

<file path=ppt/tags/tag118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ai_type&quot;:&quot;&quot;,&quot;id&quot;:&quot;&quot;}*_ai_*0"/>
</p:tagLst>
</file>

<file path=ppt/tags/tag118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51cbfec5d3c9ae6df319d4be3cd4eadcef74332"/>
  <p:tag name="KSO_WM_NEWLAYOUT_GROUP_ID" val="layout_10013"/>
  <p:tag name="KSO_WM_NEWLAYOUT_ID" val="slide_ee1db31ff1c30694"/>
  <p:tag name="KSO_WM_UNIT_PRESET_TEXT" val="单击此处添加标题"/>
</p:tagLst>
</file>

<file path=ppt/tags/tag11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11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11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1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1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11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11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11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项标题"/>
</p:tagLst>
</file>

<file path=ppt/tags/tag11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  <p:tag name="KSO_WM_UNIT_PRESET_TEXT" val="单击此处添加项正文"/>
</p:tagLst>
</file>

<file path=ppt/tags/tag1195.xml><?xml version="1.0" encoding="utf-8"?>
<p:tagLst xmlns:p="http://schemas.openxmlformats.org/presentationml/2006/main">
  <p:tag name="KSO_WM_SLIDE_CONTENT_ORIENTATION" val=""/>
  <p:tag name="KSO_WM_SLIDE_HAS_MASK" val="0"/>
  <p:tag name="KSO_WM_SLIDE_ITEM_CNT" val="4"/>
  <p:tag name="KSO_WM_SLIDE_TYPE" val="text"/>
  <p:tag name="KSO_WM_TEMPLATE_SUBCATEGORY" val="29"/>
  <p:tag name="KSO_WM_BEAUTIFY_FLAG" val="#wm#"/>
  <p:tag name="KSO_WM_TEMPLATE_FIGMA_ID" val="0"/>
  <p:tag name="KSO_WM_TEMPLATE_SLIDE_ID" val="slide_ee1db31ff1c30694"/>
</p:tagLst>
</file>

<file path=ppt/tags/tag119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TEMPLATE_NEED_RESERVE" val="1"/>
  <p:tag name="KSO_WM_TEMPLATE_INDEX" val="6"/>
  <p:tag name="KSO_WM_TEMPLATE_CATEGORY" val="custom"/>
  <p:tag name="KSO_WM_UNIT_ID" val="custom6_5*b*1"/>
  <p:tag name="KSO_WM_UNIT_LAYERLEVEL" val="1"/>
</p:tagLst>
</file>

<file path=ppt/tags/tag119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TEMPLATE_NEED_RESERVE" val="1"/>
  <p:tag name="KSO_WM_TEMPLATE_INDEX" val="6"/>
  <p:tag name="KSO_WM_TEMPLATE_CATEGORY" val="custom"/>
  <p:tag name="KSO_WM_UNIT_ID" val="custom6_5*a*1"/>
  <p:tag name="KSO_WM_UNIT_LAYERLEVEL" val="1"/>
</p:tagLst>
</file>

<file path=ppt/tags/tag1198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TEMPLATE_NEED_RESERVE" val="1"/>
  <p:tag name="KSO_WM_TEMPLATE_INDEX" val="6"/>
  <p:tag name="KSO_WM_TEMPLATE_CATEGORY" val="custom"/>
  <p:tag name="KSO_WM_UNIT_ID" val="custom6_5*f*1"/>
  <p:tag name="KSO_WM_UNIT_LAYERLEVEL" val="1"/>
</p:tagLst>
</file>

<file path=ppt/tags/tag1199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TEMPLATE_NEED_RESERVE" val="1"/>
  <p:tag name="KSO_WM_TEMPLATE_INDEX" val="6"/>
  <p:tag name="KSO_WM_TEMPLATE_CATEGORY" val="custom"/>
  <p:tag name="KSO_WM_UNIT_ID" val="custom6_5*f*2"/>
  <p:tag name="KSO_WM_UNIT_LAYERLEVEL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200.xml><?xml version="1.0" encoding="utf-8"?>
<p:tagLst xmlns:p="http://schemas.openxmlformats.org/presentationml/2006/main">
  <p:tag name="KSO_WM_UNIT_TYPE" val="f"/>
  <p:tag name="KSO_WM_UNIT_SUBTYPE" val="d"/>
  <p:tag name="KSO_WM_UNIT_INDEX" val="3"/>
  <p:tag name="KSO_WM_BEAUTIFY_FLAG" val="#wm#"/>
  <p:tag name="KSO_WM_TAG_VERSION" val="3.0"/>
  <p:tag name="KSO_WM_TEMPLATE_NEED_RESERVE" val="1"/>
  <p:tag name="KSO_WM_TEMPLATE_INDEX" val="6"/>
  <p:tag name="KSO_WM_TEMPLATE_CATEGORY" val="custom"/>
  <p:tag name="KSO_WM_UNIT_ID" val="custom6_5*f*3"/>
  <p:tag name="KSO_WM_UNIT_LAYERLEVEL" val="1"/>
</p:tagLst>
</file>

<file path=ppt/tags/tag1201.xml><?xml version="1.0" encoding="utf-8"?>
<p:tagLst xmlns:p="http://schemas.openxmlformats.org/presentationml/2006/main">
  <p:tag name="KSO_WM_UNIT_TYPE" val="i"/>
  <p:tag name="KSO_WM_DECORATE_TYPE" val="i_qr"/>
  <p:tag name="KSO_WM_UNIT_INDEX" val="1"/>
  <p:tag name="KSO_WM_BEAUTIFY_FLAG" val="#wm#"/>
  <p:tag name="KSO_WM_TAG_VERSION" val="3.0"/>
  <p:tag name="KSO_WM_TEMPLATE_NEED_RESERVE" val="1"/>
  <p:tag name="KSO_WM_TEMPLATE_INDEX" val="6"/>
  <p:tag name="KSO_WM_TEMPLATE_CATEGORY" val="custom"/>
  <p:tag name="KSO_WM_UNIT_ID" val="custom6_5*i*1"/>
  <p:tag name="KSO_WM_UNIT_LAYERLEVEL" val="1"/>
</p:tagLst>
</file>

<file path=ppt/tags/tag1202.xml><?xml version="1.0" encoding="utf-8"?>
<p:tagLst xmlns:p="http://schemas.openxmlformats.org/presentationml/2006/main">
  <p:tag name="KSO_WM_UNIT_TYPE" val="i"/>
  <p:tag name="KSO_WM_DECORATE_TYPE" val="i_qr"/>
  <p:tag name="KSO_WM_UNIT_INDEX" val="2"/>
  <p:tag name="KSO_WM_BEAUTIFY_FLAG" val="#wm#"/>
  <p:tag name="KSO_WM_TAG_VERSION" val="3.0"/>
  <p:tag name="KSO_WM_TEMPLATE_NEED_RESERVE" val="1"/>
  <p:tag name="KSO_WM_TEMPLATE_INDEX" val="6"/>
  <p:tag name="KSO_WM_TEMPLATE_CATEGORY" val="custom"/>
  <p:tag name="KSO_WM_UNIT_ID" val="custom6_5*i*2"/>
  <p:tag name="KSO_WM_UNIT_LAYERLEVEL" val="1"/>
</p:tagLst>
</file>

<file path=ppt/tags/tag1203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  <p:tag name="KSO_WM_TEMPLATE_NEED_RESERVE" val="1"/>
  <p:tag name="KSO_WM_TEMPLATE_INDEX" val="6"/>
  <p:tag name="KSO_WM_TEMPLATE_CATEGORY" val="custom"/>
  <p:tag name="KSO_WM_UNIT_ID" val="custom6_5*d*1"/>
  <p:tag name="KSO_WM_UNIT_LAYERLEVEL" val="1"/>
</p:tagLst>
</file>

<file path=ppt/tags/tag1204.xml><?xml version="1.0" encoding="utf-8"?>
<p:tagLst xmlns:p="http://schemas.openxmlformats.org/presentationml/2006/main">
  <p:tag name="KSO_WM_BEAUTIFY_FLAG" val="#wm#"/>
  <p:tag name="KSO_WM_TEMPLATE_CATEGORY" val="custom"/>
  <p:tag name="KSO_WM_TEMPLATE_INDEX" val="6"/>
  <p:tag name="RESOURCE_RECORD_KEY" val="{&quot;13&quot;:[19951219,4663468],&quot;65&quot;:[20205081]}"/>
  <p:tag name="KSO_WM_SLIDE_TYPE" val="endPage"/>
  <p:tag name="KSO_WM_TEMPLATE_SUBCATEGORY" val="29"/>
  <p:tag name="KSO_WM_TEMPLATE_COLOR_TYPE" val="0"/>
  <p:tag name="KSO_WM_TAG_VERSION" val="3.0"/>
  <p:tag name="KSO_WM_TEMPLATE_PLACEHOLDER_POS" val="284,140.625,636,410.625"/>
  <p:tag name="KSO_WM_SLIDE_SUBTYPE" val="pureTxt"/>
  <p:tag name="KSO_WM_SLIDE_ITEM_CNT" val="0"/>
  <p:tag name="KSO_WM_SLIDE_THEME_ID" val="20236635"/>
  <p:tag name="KSO_WM_SLIDE_INDEX" val="5"/>
  <p:tag name="KSO_WM_SLIDE_ID" val="custom6_5"/>
  <p:tag name="KSO_WM_SLIDE_LAYOUT" val="a_b_d_f_i"/>
  <p:tag name="KSO_WM_SLIDE_LAYOUT_CNT" val="1_1_1_3_2"/>
</p:tagLst>
</file>

<file path=ppt/tags/tag12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1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2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1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27.xml><?xml version="1.0" encoding="utf-8"?>
<p:tagLst xmlns:p="http://schemas.openxmlformats.org/presentationml/2006/main">
  <p:tag name="SlideZOrder" val="2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28.xml><?xml version="1.0" encoding="utf-8"?>
<p:tagLst xmlns:p="http://schemas.openxmlformats.org/presentationml/2006/main">
  <p:tag name="SlideZOrder" val="3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29.xml><?xml version="1.0" encoding="utf-8"?>
<p:tagLst xmlns:p="http://schemas.openxmlformats.org/presentationml/2006/main">
  <p:tag name="SlideZOrder" val="4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3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1f2d2ca13e21393bf0f74cbf6d51a585a445075"/>
  <p:tag name="KSO_WM_NEWLAYOUT_GROUP_ID" val="layout_34"/>
  <p:tag name="KSO_WM_NEWLAYOUT_ID" val="slide_758c0c38998d981e"/>
</p:tagLst>
</file>

<file path=ppt/tags/tag1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1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</p:tagLst>
</file>

<file path=ppt/tags/tag1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143.xml><?xml version="1.0" encoding="utf-8"?>
<p:tagLst xmlns:p="http://schemas.openxmlformats.org/presentationml/2006/main">
  <p:tag name="SlideZOrder" val="2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44.xml><?xml version="1.0" encoding="utf-8"?>
<p:tagLst xmlns:p="http://schemas.openxmlformats.org/presentationml/2006/main">
  <p:tag name="SlideZOrder" val="3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45.xml><?xml version="1.0" encoding="utf-8"?>
<p:tagLst xmlns:p="http://schemas.openxmlformats.org/presentationml/2006/main">
  <p:tag name="SlideZOrder" val="4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4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8e9dab1fd8401fabbcd4f764d017ebddf988748"/>
  <p:tag name="KSO_WM_NEWLAYOUT_GROUP_ID" val="layout_10003"/>
  <p:tag name="KSO_WM_NEWLAYOUT_ID" val="slide_8cce582f37f77cb5"/>
</p:tagLst>
</file>

<file path=ppt/tags/tag14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5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1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5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1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56.xml><?xml version="1.0" encoding="utf-8"?>
<p:tagLst xmlns:p="http://schemas.openxmlformats.org/presentationml/2006/main">
  <p:tag name="SlideZOrder" val="2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57.xml><?xml version="1.0" encoding="utf-8"?>
<p:tagLst xmlns:p="http://schemas.openxmlformats.org/presentationml/2006/main">
  <p:tag name="SlideZOrder" val="3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58.xml><?xml version="1.0" encoding="utf-8"?>
<p:tagLst xmlns:p="http://schemas.openxmlformats.org/presentationml/2006/main">
  <p:tag name="SlideZOrder" val="4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5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4c85376a9b2ba50c2ca3c7358fe25715f03242f7"/>
  <p:tag name="KSO_WM_NEWLAYOUT_GROUP_ID" val="layout_39"/>
  <p:tag name="KSO_WM_NEWLAYOUT_ID" val="slide_89d5a0e8dc3d2b6c"/>
</p:tagLst>
</file>

<file path=ppt/tags/tag161.xml><?xml version="1.0" encoding="utf-8"?>
<p:tagLst xmlns:p="http://schemas.openxmlformats.org/presentationml/2006/main">
  <p:tag name="KSO_WM_FIGMA_DECORATION_INDEX" val="1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1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6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165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1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6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169.xml><?xml version="1.0" encoding="utf-8"?>
<p:tagLst xmlns:p="http://schemas.openxmlformats.org/presentationml/2006/main">
  <p:tag name="KSO_WM_FIGMA_DECORATION_INDEX" val="3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7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</p:tagLst>
</file>

<file path=ppt/tags/tag173.xml><?xml version="1.0" encoding="utf-8"?>
<p:tagLst xmlns:p="http://schemas.openxmlformats.org/presentationml/2006/main">
  <p:tag name="KSO_WM_FIGMA_DECORATION_INDEX" val="4"/>
  <p:tag name="$PH_EXT" val="1"/>
  <p:tag name="KSO_WM_BEAUTIFY_FLAG" val="#fgm#"/>
  <p:tag name="KSO_WM_DIAGRAM_GROUP_CODE" val="1"/>
  <p:tag name="KSO_WM_FIGMA_FLAG" val="#fgm#"/>
  <p:tag name="KSO_WM_UNIT_INDEX" val="1_4_1"/>
  <p:tag name="KSO_WM_UNIT_TYPE" val="l_h_x"/>
</p:tagLst>
</file>

<file path=ppt/tags/tag1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176.xml><?xml version="1.0" encoding="utf-8"?>
<p:tagLst xmlns:p="http://schemas.openxmlformats.org/presentationml/2006/main">
  <p:tag name="SlideZOrder" val="2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77.xml><?xml version="1.0" encoding="utf-8"?>
<p:tagLst xmlns:p="http://schemas.openxmlformats.org/presentationml/2006/main">
  <p:tag name="SlideZOrder" val="3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78.xml><?xml version="1.0" encoding="utf-8"?>
<p:tagLst xmlns:p="http://schemas.openxmlformats.org/presentationml/2006/main">
  <p:tag name="SlideZOrder" val="4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79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c613dd3f39d6c6ccb29398e2646054cd1b9e626"/>
  <p:tag name="KSO_WM_NEWLAYOUT_GROUP_ID" val="layout_27"/>
  <p:tag name="KSO_WM_NEWLAYOUT_ID" val="slide_32796d7565842e22"/>
</p:tagLst>
</file>

<file path=ppt/tags/tag1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</p:tagLst>
</file>

<file path=ppt/tags/tag1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84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</p:tagLst>
</file>

<file path=ppt/tags/tag1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88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2"/>
  <p:tag name="KSO_WM_UNIT_SUBTYPE" val="d"/>
  <p:tag name="KSO_WM_UNIT_TYPE" val="l_h_i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92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1"/>
  <p:tag name="KSO_WM_UNIT_TYPE" val="l_h_i"/>
</p:tagLst>
</file>

<file path=ppt/tags/tag1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2"/>
  <p:tag name="KSO_WM_UNIT_SUBTYPE" val="d"/>
  <p:tag name="KSO_WM_UNIT_TYPE" val="l_h_i"/>
</p:tagLst>
</file>

<file path=ppt/tags/tag1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9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196.xml><?xml version="1.0" encoding="utf-8"?>
<p:tagLst xmlns:p="http://schemas.openxmlformats.org/presentationml/2006/main">
  <p:tag name="SlideZOrder" val="2"/>
  <p:tag name="KSO_WM_UNIT_ID" val="_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97.xml><?xml version="1.0" encoding="utf-8"?>
<p:tagLst xmlns:p="http://schemas.openxmlformats.org/presentationml/2006/main">
  <p:tag name="SlideZOrder" val="3"/>
  <p:tag name="KSO_WM_UNIT_ID" val="_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98.xml><?xml version="1.0" encoding="utf-8"?>
<p:tagLst xmlns:p="http://schemas.openxmlformats.org/presentationml/2006/main">
  <p:tag name="SlideZOrder" val="4"/>
  <p:tag name="KSO_WM_UNIT_ID" val="_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199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1*l_h_i*1_1_1"/>
  <p:tag name="KSO_WM_TAG_VERSION" val="3.0"/>
  <p:tag name="KSO_WM_UNIT_LAYERLEVEL" val="1_1_1"/>
  <p:tag name="KSO_WM_TEMPLATE_INDEX" val="6"/>
  <p:tag name="KSO_WM_TEMPLATE_CATEGORY" val="custom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986349dda0c1572c52a75026d4241fb49390749b"/>
  <p:tag name="KSO_WM_NEWLAYOUT_GROUP_ID" val="layout_39"/>
  <p:tag name="KSO_WM_NEWLAYOUT_ID" val="slide_0d17081f8fc47b1c"/>
  <p:tag name="KSO_WM_UNIT_ID" val="_1*a*1"/>
  <p:tag name="KSO_WM_TAG_VERSION" val="3.0"/>
  <p:tag name="KSO_WM_UNIT_LAYERLEVEL" val="1"/>
  <p:tag name="KSO_WM_TEMPLATE_INDEX" val="6"/>
  <p:tag name="KSO_WM_TEMPLATE_CATEGORY" val="custom"/>
</p:tagLst>
</file>

<file path=ppt/tags/tag201.xml><?xml version="1.0" encoding="utf-8"?>
<p:tagLst xmlns:p="http://schemas.openxmlformats.org/presentationml/2006/main">
  <p:tag name="KSO_WM_FIGMA_DECORATION_INDEX" val="1"/>
  <p:tag name="$PH_EXT" val="1"/>
  <p:tag name="KSO_WM_BEAUTIFY_FLAG" val="#wm#"/>
  <p:tag name="KSO_WM_DIAGRAM_GROUP_CODE" val="1"/>
  <p:tag name="KSO_WM_FIGMA_FLAG" val="#fgm#"/>
  <p:tag name="KSO_WM_UNIT_INDEX" val="1_1_1"/>
  <p:tag name="KSO_WM_UNIT_TYPE" val="l_h_x"/>
  <p:tag name="KSO_WM_UNIT_ID" val="_1*l_h_x*1_1_1"/>
  <p:tag name="KSO_WM_TAG_VERSION" val="3.0"/>
  <p:tag name="KSO_WM_UNIT_LAYERLEVEL" val="1_1_1"/>
  <p:tag name="KSO_WM_TEMPLATE_INDEX" val="6"/>
  <p:tag name="KSO_WM_TEMPLATE_CATEGORY" val="custom"/>
</p:tagLst>
</file>

<file path=ppt/tags/tag20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1*l_h_a*1_1_1"/>
  <p:tag name="KSO_WM_TAG_VERSION" val="3.0"/>
  <p:tag name="KSO_WM_UNIT_LAYERLEVEL" val="1_1_1"/>
  <p:tag name="KSO_WM_TEMPLATE_INDEX" val="6"/>
  <p:tag name="KSO_WM_TEMPLATE_CATEGORY" val="custom"/>
</p:tagLst>
</file>

<file path=ppt/tags/tag20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1*l_h_f*1_1_1"/>
  <p:tag name="KSO_WM_TAG_VERSION" val="3.0"/>
  <p:tag name="KSO_WM_UNIT_LAYERLEVEL" val="1_1_1"/>
  <p:tag name="KSO_WM_TEMPLATE_INDEX" val="6"/>
  <p:tag name="KSO_WM_TEMPLATE_CATEGORY" val="custom"/>
</p:tagLst>
</file>

<file path=ppt/tags/tag204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ID" val="_1*l_h_i*1_2_1"/>
  <p:tag name="KSO_WM_TAG_VERSION" val="3.0"/>
  <p:tag name="KSO_WM_UNIT_LAYERLEVEL" val="1_1_1"/>
  <p:tag name="KSO_WM_TEMPLATE_INDEX" val="6"/>
  <p:tag name="KSO_WM_TEMPLATE_CATEGORY" val="custom"/>
</p:tagLst>
</file>

<file path=ppt/tags/tag205.xml><?xml version="1.0" encoding="utf-8"?>
<p:tagLst xmlns:p="http://schemas.openxmlformats.org/presentationml/2006/main">
  <p:tag name="KSO_WM_FIGMA_DECORATION_INDEX" val="2"/>
  <p:tag name="$PH_EXT" val="1"/>
  <p:tag name="KSO_WM_BEAUTIFY_FLAG" val="#wm#"/>
  <p:tag name="KSO_WM_DIAGRAM_GROUP_CODE" val="1"/>
  <p:tag name="KSO_WM_FIGMA_FLAG" val="#fgm#"/>
  <p:tag name="KSO_WM_UNIT_INDEX" val="1_2_1"/>
  <p:tag name="KSO_WM_UNIT_TYPE" val="l_h_x"/>
  <p:tag name="KSO_WM_UNIT_ID" val="_1*l_h_x*1_2_1"/>
  <p:tag name="KSO_WM_TAG_VERSION" val="3.0"/>
  <p:tag name="KSO_WM_UNIT_LAYERLEVEL" val="1_1_1"/>
  <p:tag name="KSO_WM_TEMPLATE_INDEX" val="6"/>
  <p:tag name="KSO_WM_TEMPLATE_CATEGORY" val="custom"/>
</p:tagLst>
</file>

<file path=ppt/tags/tag20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1*l_h_a*1_2_1"/>
  <p:tag name="KSO_WM_TAG_VERSION" val="3.0"/>
  <p:tag name="KSO_WM_UNIT_LAYERLEVEL" val="1_1_1"/>
  <p:tag name="KSO_WM_TEMPLATE_INDEX" val="6"/>
  <p:tag name="KSO_WM_TEMPLATE_CATEGORY" val="custom"/>
</p:tagLst>
</file>

<file path=ppt/tags/tag20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1*l_h_f*1_2_1"/>
  <p:tag name="KSO_WM_TAG_VERSION" val="3.0"/>
  <p:tag name="KSO_WM_UNIT_LAYERLEVEL" val="1_1_1"/>
  <p:tag name="KSO_WM_TEMPLATE_INDEX" val="6"/>
  <p:tag name="KSO_WM_TEMPLATE_CATEGORY" val="custom"/>
</p:tagLst>
</file>

<file path=ppt/tags/tag208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ID" val="_1*l_h_i*1_3_1"/>
  <p:tag name="KSO_WM_TAG_VERSION" val="3.0"/>
  <p:tag name="KSO_WM_UNIT_LAYERLEVEL" val="1_1_1"/>
  <p:tag name="KSO_WM_TEMPLATE_INDEX" val="6"/>
  <p:tag name="KSO_WM_TEMPLATE_CATEGORY" val="custom"/>
</p:tagLst>
</file>

<file path=ppt/tags/tag209.xml><?xml version="1.0" encoding="utf-8"?>
<p:tagLst xmlns:p="http://schemas.openxmlformats.org/presentationml/2006/main">
  <p:tag name="KSO_WM_FIGMA_DECORATION_INDEX" val="3"/>
  <p:tag name="$PH_EXT" val="1"/>
  <p:tag name="KSO_WM_BEAUTIFY_FLAG" val="#wm#"/>
  <p:tag name="KSO_WM_DIAGRAM_GROUP_CODE" val="1"/>
  <p:tag name="KSO_WM_FIGMA_FLAG" val="#fgm#"/>
  <p:tag name="KSO_WM_UNIT_INDEX" val="1_3_1"/>
  <p:tag name="KSO_WM_UNIT_TYPE" val="l_h_x"/>
  <p:tag name="KSO_WM_UNIT_ID" val="_1*l_h_x*1_3_1"/>
  <p:tag name="KSO_WM_TAG_VERSION" val="3.0"/>
  <p:tag name="KSO_WM_UNIT_LAYERLEVEL" val="1_1_1"/>
  <p:tag name="KSO_WM_TEMPLATE_INDEX" val="6"/>
  <p:tag name="KSO_WM_TEMPLATE_CATEGORY" val="custom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1*l_h_a*1_3_1"/>
  <p:tag name="KSO_WM_TAG_VERSION" val="3.0"/>
  <p:tag name="KSO_WM_UNIT_LAYERLEVEL" val="1_1_1"/>
  <p:tag name="KSO_WM_TEMPLATE_INDEX" val="6"/>
  <p:tag name="KSO_WM_TEMPLATE_CATEGORY" val="custom"/>
</p:tagLst>
</file>

<file path=ppt/tags/tag21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1*l_h_f*1_3_1"/>
  <p:tag name="KSO_WM_TAG_VERSION" val="3.0"/>
  <p:tag name="KSO_WM_UNIT_LAYERLEVEL" val="1_1_1"/>
  <p:tag name="KSO_WM_TEMPLATE_INDEX" val="6"/>
  <p:tag name="KSO_WM_TEMPLATE_CATEGORY" val="custom"/>
</p:tagLst>
</file>

<file path=ppt/tags/tag212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ID" val="_1*l_h_i*1_4_1"/>
  <p:tag name="KSO_WM_TAG_VERSION" val="3.0"/>
  <p:tag name="KSO_WM_UNIT_LAYERLEVEL" val="1_1_1"/>
  <p:tag name="KSO_WM_TEMPLATE_INDEX" val="6"/>
  <p:tag name="KSO_WM_TEMPLATE_CATEGORY" val="custom"/>
</p:tagLst>
</file>

<file path=ppt/tags/tag213.xml><?xml version="1.0" encoding="utf-8"?>
<p:tagLst xmlns:p="http://schemas.openxmlformats.org/presentationml/2006/main">
  <p:tag name="KSO_WM_FIGMA_DECORATION_INDEX" val="4"/>
  <p:tag name="$PH_EXT" val="1"/>
  <p:tag name="KSO_WM_BEAUTIFY_FLAG" val="#wm#"/>
  <p:tag name="KSO_WM_DIAGRAM_GROUP_CODE" val="1"/>
  <p:tag name="KSO_WM_FIGMA_FLAG" val="#fgm#"/>
  <p:tag name="KSO_WM_UNIT_INDEX" val="1_4_1"/>
  <p:tag name="KSO_WM_UNIT_TYPE" val="l_h_x"/>
  <p:tag name="KSO_WM_UNIT_ID" val="_1*l_h_x*1_4_1"/>
  <p:tag name="KSO_WM_TAG_VERSION" val="3.0"/>
  <p:tag name="KSO_WM_UNIT_LAYERLEVEL" val="1_1_1"/>
  <p:tag name="KSO_WM_TEMPLATE_INDEX" val="6"/>
  <p:tag name="KSO_WM_TEMPLATE_CATEGORY" val="custom"/>
</p:tagLst>
</file>

<file path=ppt/tags/tag21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1*l_h_a*1_4_1"/>
  <p:tag name="KSO_WM_TAG_VERSION" val="3.0"/>
  <p:tag name="KSO_WM_UNIT_LAYERLEVEL" val="1_1_1"/>
  <p:tag name="KSO_WM_TEMPLATE_INDEX" val="6"/>
  <p:tag name="KSO_WM_TEMPLATE_CATEGORY" val="custom"/>
</p:tagLst>
</file>

<file path=ppt/tags/tag21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1*l_h_f*1_4_1"/>
  <p:tag name="KSO_WM_TAG_VERSION" val="3.0"/>
  <p:tag name="KSO_WM_UNIT_LAYERLEVEL" val="1_1_1"/>
  <p:tag name="KSO_WM_TEMPLATE_INDEX" val="6"/>
  <p:tag name="KSO_WM_TEMPLATE_CATEGORY" val="custom"/>
</p:tagLst>
</file>

<file path=ppt/tags/tag216.xml><?xml version="1.0" encoding="utf-8"?>
<p:tagLst xmlns:p="http://schemas.openxmlformats.org/presentationml/2006/main">
  <p:tag name="SlideZOrder" val="2"/>
  <p:tag name="KSO_WM_UNIT_ID" val="_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17.xml><?xml version="1.0" encoding="utf-8"?>
<p:tagLst xmlns:p="http://schemas.openxmlformats.org/presentationml/2006/main">
  <p:tag name="SlideZOrder" val="3"/>
  <p:tag name="KSO_WM_UNIT_ID" val="_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18.xml><?xml version="1.0" encoding="utf-8"?>
<p:tagLst xmlns:p="http://schemas.openxmlformats.org/presentationml/2006/main">
  <p:tag name="SlideZOrder" val="4"/>
  <p:tag name="KSO_WM_UNIT_ID" val="_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1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d"/>
  <p:tag name="KSO_WM_UNIT_ID" val="_2*l_h_d*1_1_1"/>
  <p:tag name="KSO_WM_TAG_VERSION" val="3.0"/>
  <p:tag name="KSO_WM_UNIT_LAYERLEVEL" val="1_1_1"/>
  <p:tag name="KSO_WM_TEMPLATE_INDEX" val="6"/>
  <p:tag name="KSO_WM_TEMPLATE_CATEGORY" val="custom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34d3d8882f4c2f2e2850a27b0ca19da82418b2b9"/>
  <p:tag name="KSO_WM_NEWLAYOUT_GROUP_ID" val="layout_34"/>
  <p:tag name="KSO_WM_NEWLAYOUT_ID" val="slide_4ae229a2f1c7f65e"/>
  <p:tag name="KSO_WM_UNIT_ID" val="_2*a*1"/>
  <p:tag name="KSO_WM_TAG_VERSION" val="3.0"/>
  <p:tag name="KSO_WM_UNIT_LAYERLEVEL" val="1"/>
  <p:tag name="KSO_WM_TEMPLATE_INDEX" val="6"/>
  <p:tag name="KSO_WM_TEMPLATE_CATEGORY" val="custom"/>
</p:tagLst>
</file>

<file path=ppt/tags/tag22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2*l_h_a*1_1_1"/>
  <p:tag name="KSO_WM_TAG_VERSION" val="3.0"/>
  <p:tag name="KSO_WM_UNIT_LAYERLEVEL" val="1_1_1"/>
  <p:tag name="KSO_WM_TEMPLATE_INDEX" val="6"/>
  <p:tag name="KSO_WM_TEMPLATE_CATEGORY" val="custom"/>
</p:tagLst>
</file>

<file path=ppt/tags/tag22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2*l_h_f*1_1_1"/>
  <p:tag name="KSO_WM_TAG_VERSION" val="3.0"/>
  <p:tag name="KSO_WM_UNIT_LAYERLEVEL" val="1_1_1"/>
  <p:tag name="KSO_WM_TEMPLATE_INDEX" val="6"/>
  <p:tag name="KSO_WM_TEMPLATE_CATEGORY" val="custom"/>
</p:tagLst>
</file>

<file path=ppt/tags/tag22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d"/>
  <p:tag name="KSO_WM_UNIT_ID" val="_2*l_h_d*1_2_1"/>
  <p:tag name="KSO_WM_TAG_VERSION" val="3.0"/>
  <p:tag name="KSO_WM_UNIT_LAYERLEVEL" val="1_1_1"/>
  <p:tag name="KSO_WM_TEMPLATE_INDEX" val="6"/>
  <p:tag name="KSO_WM_TEMPLATE_CATEGORY" val="custom"/>
</p:tagLst>
</file>

<file path=ppt/tags/tag22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2*l_h_a*1_2_1"/>
  <p:tag name="KSO_WM_TAG_VERSION" val="3.0"/>
  <p:tag name="KSO_WM_UNIT_LAYERLEVEL" val="1_1_1"/>
  <p:tag name="KSO_WM_TEMPLATE_INDEX" val="6"/>
  <p:tag name="KSO_WM_TEMPLATE_CATEGORY" val="custom"/>
</p:tagLst>
</file>

<file path=ppt/tags/tag22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2*l_h_f*1_2_1"/>
  <p:tag name="KSO_WM_TAG_VERSION" val="3.0"/>
  <p:tag name="KSO_WM_UNIT_LAYERLEVEL" val="1_1_1"/>
  <p:tag name="KSO_WM_TEMPLATE_INDEX" val="6"/>
  <p:tag name="KSO_WM_TEMPLATE_CATEGORY" val="custom"/>
</p:tagLst>
</file>

<file path=ppt/tags/tag22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d"/>
  <p:tag name="KSO_WM_UNIT_ID" val="_2*l_h_d*1_3_1"/>
  <p:tag name="KSO_WM_TAG_VERSION" val="3.0"/>
  <p:tag name="KSO_WM_UNIT_LAYERLEVEL" val="1_1_1"/>
  <p:tag name="KSO_WM_TEMPLATE_INDEX" val="6"/>
  <p:tag name="KSO_WM_TEMPLATE_CATEGORY" val="custom"/>
</p:tagLst>
</file>

<file path=ppt/tags/tag22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2*l_h_a*1_3_1"/>
  <p:tag name="KSO_WM_TAG_VERSION" val="3.0"/>
  <p:tag name="KSO_WM_UNIT_LAYERLEVEL" val="1_1_1"/>
  <p:tag name="KSO_WM_TEMPLATE_INDEX" val="6"/>
  <p:tag name="KSO_WM_TEMPLATE_CATEGORY" val="custom"/>
</p:tagLst>
</file>

<file path=ppt/tags/tag22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2*l_h_f*1_3_1"/>
  <p:tag name="KSO_WM_TAG_VERSION" val="3.0"/>
  <p:tag name="KSO_WM_UNIT_LAYERLEVEL" val="1_1_1"/>
  <p:tag name="KSO_WM_TEMPLATE_INDEX" val="6"/>
  <p:tag name="KSO_WM_TEMPLATE_CATEGORY" val="custom"/>
</p:tagLst>
</file>

<file path=ppt/tags/tag22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d"/>
  <p:tag name="KSO_WM_UNIT_ID" val="_2*l_h_d*1_4_1"/>
  <p:tag name="KSO_WM_TAG_VERSION" val="3.0"/>
  <p:tag name="KSO_WM_UNIT_LAYERLEVEL" val="1_1_1"/>
  <p:tag name="KSO_WM_TEMPLATE_INDEX" val="6"/>
  <p:tag name="KSO_WM_TEMPLATE_CATEGORY" val="custom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2*l_h_a*1_4_1"/>
  <p:tag name="KSO_WM_TAG_VERSION" val="3.0"/>
  <p:tag name="KSO_WM_UNIT_LAYERLEVEL" val="1_1_1"/>
  <p:tag name="KSO_WM_TEMPLATE_INDEX" val="6"/>
  <p:tag name="KSO_WM_TEMPLATE_CATEGORY" val="custom"/>
</p:tagLst>
</file>

<file path=ppt/tags/tag23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2*l_h_f*1_4_1"/>
  <p:tag name="KSO_WM_TAG_VERSION" val="3.0"/>
  <p:tag name="KSO_WM_UNIT_LAYERLEVEL" val="1_1_1"/>
  <p:tag name="KSO_WM_TEMPLATE_INDEX" val="6"/>
  <p:tag name="KSO_WM_TEMPLATE_CATEGORY" val="custom"/>
</p:tagLst>
</file>

<file path=ppt/tags/tag232.xml><?xml version="1.0" encoding="utf-8"?>
<p:tagLst xmlns:p="http://schemas.openxmlformats.org/presentationml/2006/main">
  <p:tag name="SlideZOrder" val="2"/>
  <p:tag name="KSO_WM_UNIT_ID" val="_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33.xml><?xml version="1.0" encoding="utf-8"?>
<p:tagLst xmlns:p="http://schemas.openxmlformats.org/presentationml/2006/main">
  <p:tag name="SlideZOrder" val="3"/>
  <p:tag name="KSO_WM_UNIT_ID" val="_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34.xml><?xml version="1.0" encoding="utf-8"?>
<p:tagLst xmlns:p="http://schemas.openxmlformats.org/presentationml/2006/main">
  <p:tag name="SlideZOrder" val="4"/>
  <p:tag name="KSO_WM_UNIT_ID" val="_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35.xml><?xml version="1.0" encoding="utf-8"?>
<p:tagLst xmlns:p="http://schemas.openxmlformats.org/presentationml/2006/main">
  <p:tag name="KSO_WM_FIGMA_DECORATION_INDEX" val="16"/>
  <p:tag name="$PH_EXT" val="2"/>
  <p:tag name="KSO_WM_BEAUTIFY_FLAG" val="#wm#"/>
  <p:tag name="KSO_WM_DIAGRAM_GROUP_CODE" val="1"/>
  <p:tag name="KSO_WM_FIGMA_FLAG" val="#fgm#"/>
  <p:tag name="KSO_WM_SYNC_SLIDE_TEXT" val="1"/>
  <p:tag name="KSO_WM_UNIT_INDEX" val="1_1_1"/>
  <p:tag name="KSO_WM_UNIT_TYPE" val="l_h_i"/>
  <p:tag name="KSO_WM_UNIT_ID" val="_3*l_h_i*1_1_1"/>
  <p:tag name="KSO_WM_TAG_VERSION" val="3.0"/>
  <p:tag name="KSO_WM_UNIT_LAYERLEVEL" val="1_1_1"/>
  <p:tag name="KSO_WM_TEMPLATE_INDEX" val="6"/>
  <p:tag name="KSO_WM_TEMPLATE_CATEGORY" val="custom"/>
</p:tagLst>
</file>

<file path=ppt/tags/tag236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4d7cb277f16af9d382b119d2e48f4a2313aa5b29"/>
  <p:tag name="KSO_WM_NEWLAYOUT_GROUP_ID" val="layout_3"/>
  <p:tag name="KSO_WM_NEWLAYOUT_ID" val="slide_0576b72b971413eb"/>
  <p:tag name="KSO_WM_UNIT_ID" val="_3*a*1"/>
  <p:tag name="KSO_WM_TAG_VERSION" val="3.0"/>
  <p:tag name="KSO_WM_UNIT_LAYERLEVEL" val="1"/>
  <p:tag name="KSO_WM_TEMPLATE_INDEX" val="6"/>
  <p:tag name="KSO_WM_TEMPLATE_CATEGORY" val="custom"/>
</p:tagLst>
</file>

<file path=ppt/tags/tag237.xml><?xml version="1.0" encoding="utf-8"?>
<p:tagLst xmlns:p="http://schemas.openxmlformats.org/presentationml/2006/main">
  <p:tag name="KSO_WM_FIGMA_DECORATION_INDEX" val="7"/>
  <p:tag name="$PH_EXT" val="1"/>
  <p:tag name="KSO_WM_BEAUTIFY_FLAG" val="#wm#"/>
  <p:tag name="KSO_WM_DIAGRAM_GROUP_CODE" val="1"/>
  <p:tag name="KSO_WM_FIGMA_FLAG" val="#fgm#"/>
  <p:tag name="KSO_WM_UNIT_INDEX" val="1_1_1"/>
  <p:tag name="KSO_WM_UNIT_TYPE" val="l_h_x"/>
  <p:tag name="KSO_WM_UNIT_ID" val="_3*l_h_x*1_1_1"/>
  <p:tag name="KSO_WM_TAG_VERSION" val="3.0"/>
  <p:tag name="KSO_WM_UNIT_LAYERLEVEL" val="1_1_1"/>
  <p:tag name="KSO_WM_TEMPLATE_INDEX" val="6"/>
  <p:tag name="KSO_WM_TEMPLATE_CATEGORY" val="custom"/>
</p:tagLst>
</file>

<file path=ppt/tags/tag23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3*l_h_a*1_1_1"/>
  <p:tag name="KSO_WM_TAG_VERSION" val="3.0"/>
  <p:tag name="KSO_WM_UNIT_LAYERLEVEL" val="1_1_1"/>
  <p:tag name="KSO_WM_TEMPLATE_INDEX" val="6"/>
  <p:tag name="KSO_WM_TEMPLATE_CATEGORY" val="custom"/>
</p:tagLst>
</file>

<file path=ppt/tags/tag23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3*l_h_f*1_1_1"/>
  <p:tag name="KSO_WM_TAG_VERSION" val="3.0"/>
  <p:tag name="KSO_WM_UNIT_LAYERLEVEL" val="1_1_1"/>
  <p:tag name="KSO_WM_TEMPLATE_INDEX" val="6"/>
  <p:tag name="KSO_WM_TEMPLATE_CATEGORY" val="custom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FIGMA_DECORATION_INDEX" val="16"/>
  <p:tag name="$PH_EXT" val="2"/>
  <p:tag name="KSO_WM_BEAUTIFY_FLAG" val="#wm#"/>
  <p:tag name="KSO_WM_DIAGRAM_GROUP_CODE" val="1"/>
  <p:tag name="KSO_WM_FIGMA_FLAG" val="#fgm#"/>
  <p:tag name="KSO_WM_SYNC_SLIDE_TEXT" val="1"/>
  <p:tag name="KSO_WM_UNIT_INDEX" val="1_2_1"/>
  <p:tag name="KSO_WM_UNIT_TYPE" val="l_h_i"/>
  <p:tag name="KSO_WM_UNIT_ID" val="_3*l_h_i*1_2_1"/>
  <p:tag name="KSO_WM_TAG_VERSION" val="3.0"/>
  <p:tag name="KSO_WM_UNIT_LAYERLEVEL" val="1_1_1"/>
  <p:tag name="KSO_WM_TEMPLATE_INDEX" val="6"/>
  <p:tag name="KSO_WM_TEMPLATE_CATEGORY" val="custom"/>
</p:tagLst>
</file>

<file path=ppt/tags/tag241.xml><?xml version="1.0" encoding="utf-8"?>
<p:tagLst xmlns:p="http://schemas.openxmlformats.org/presentationml/2006/main">
  <p:tag name="KSO_WM_FIGMA_DECORATION_INDEX" val="8"/>
  <p:tag name="$PH_EXT" val="1"/>
  <p:tag name="KSO_WM_BEAUTIFY_FLAG" val="#wm#"/>
  <p:tag name="KSO_WM_DIAGRAM_GROUP_CODE" val="1"/>
  <p:tag name="KSO_WM_FIGMA_FLAG" val="#fgm#"/>
  <p:tag name="KSO_WM_UNIT_INDEX" val="1_2_1"/>
  <p:tag name="KSO_WM_UNIT_TYPE" val="l_h_x"/>
  <p:tag name="KSO_WM_UNIT_ID" val="_3*l_h_x*1_2_1"/>
  <p:tag name="KSO_WM_TAG_VERSION" val="3.0"/>
  <p:tag name="KSO_WM_UNIT_LAYERLEVEL" val="1_1_1"/>
  <p:tag name="KSO_WM_TEMPLATE_INDEX" val="6"/>
  <p:tag name="KSO_WM_TEMPLATE_CATEGORY" val="custom"/>
</p:tagLst>
</file>

<file path=ppt/tags/tag24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3*l_h_a*1_2_1"/>
  <p:tag name="KSO_WM_TAG_VERSION" val="3.0"/>
  <p:tag name="KSO_WM_UNIT_LAYERLEVEL" val="1_1_1"/>
  <p:tag name="KSO_WM_TEMPLATE_INDEX" val="6"/>
  <p:tag name="KSO_WM_TEMPLATE_CATEGORY" val="custom"/>
</p:tagLst>
</file>

<file path=ppt/tags/tag24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3*l_h_f*1_2_1"/>
  <p:tag name="KSO_WM_TAG_VERSION" val="3.0"/>
  <p:tag name="KSO_WM_UNIT_LAYERLEVEL" val="1_1_1"/>
  <p:tag name="KSO_WM_TEMPLATE_INDEX" val="6"/>
  <p:tag name="KSO_WM_TEMPLATE_CATEGORY" val="custom"/>
</p:tagLst>
</file>

<file path=ppt/tags/tag244.xml><?xml version="1.0" encoding="utf-8"?>
<p:tagLst xmlns:p="http://schemas.openxmlformats.org/presentationml/2006/main">
  <p:tag name="KSO_WM_FIGMA_DECORATION_INDEX" val="16"/>
  <p:tag name="$PH_EXT" val="2"/>
  <p:tag name="KSO_WM_BEAUTIFY_FLAG" val="#wm#"/>
  <p:tag name="KSO_WM_DIAGRAM_GROUP_CODE" val="1"/>
  <p:tag name="KSO_WM_FIGMA_FLAG" val="#fgm#"/>
  <p:tag name="KSO_WM_SYNC_SLIDE_TEXT" val="1"/>
  <p:tag name="KSO_WM_UNIT_INDEX" val="1_3_1"/>
  <p:tag name="KSO_WM_UNIT_TYPE" val="l_h_i"/>
  <p:tag name="KSO_WM_UNIT_ID" val="_3*l_h_i*1_3_1"/>
  <p:tag name="KSO_WM_TAG_VERSION" val="3.0"/>
  <p:tag name="KSO_WM_UNIT_LAYERLEVEL" val="1_1_1"/>
  <p:tag name="KSO_WM_TEMPLATE_INDEX" val="6"/>
  <p:tag name="KSO_WM_TEMPLATE_CATEGORY" val="custom"/>
</p:tagLst>
</file>

<file path=ppt/tags/tag245.xml><?xml version="1.0" encoding="utf-8"?>
<p:tagLst xmlns:p="http://schemas.openxmlformats.org/presentationml/2006/main">
  <p:tag name="KSO_WM_FIGMA_DECORATION_INDEX" val="9"/>
  <p:tag name="$PH_EXT" val="1"/>
  <p:tag name="KSO_WM_BEAUTIFY_FLAG" val="#wm#"/>
  <p:tag name="KSO_WM_DIAGRAM_GROUP_CODE" val="1"/>
  <p:tag name="KSO_WM_FIGMA_FLAG" val="#fgm#"/>
  <p:tag name="KSO_WM_UNIT_INDEX" val="1_3_1"/>
  <p:tag name="KSO_WM_UNIT_TYPE" val="l_h_x"/>
  <p:tag name="KSO_WM_UNIT_ID" val="_3*l_h_x*1_3_1"/>
  <p:tag name="KSO_WM_TAG_VERSION" val="3.0"/>
  <p:tag name="KSO_WM_UNIT_LAYERLEVEL" val="1_1_1"/>
  <p:tag name="KSO_WM_TEMPLATE_INDEX" val="6"/>
  <p:tag name="KSO_WM_TEMPLATE_CATEGORY" val="custom"/>
</p:tagLst>
</file>

<file path=ppt/tags/tag24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3*l_h_a*1_3_1"/>
  <p:tag name="KSO_WM_TAG_VERSION" val="3.0"/>
  <p:tag name="KSO_WM_UNIT_LAYERLEVEL" val="1_1_1"/>
  <p:tag name="KSO_WM_TEMPLATE_INDEX" val="6"/>
  <p:tag name="KSO_WM_TEMPLATE_CATEGORY" val="custom"/>
</p:tagLst>
</file>

<file path=ppt/tags/tag24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3*l_h_f*1_3_1"/>
  <p:tag name="KSO_WM_TAG_VERSION" val="3.0"/>
  <p:tag name="KSO_WM_UNIT_LAYERLEVEL" val="1_1_1"/>
  <p:tag name="KSO_WM_TEMPLATE_INDEX" val="6"/>
  <p:tag name="KSO_WM_TEMPLATE_CATEGORY" val="custom"/>
</p:tagLst>
</file>

<file path=ppt/tags/tag248.xml><?xml version="1.0" encoding="utf-8"?>
<p:tagLst xmlns:p="http://schemas.openxmlformats.org/presentationml/2006/main">
  <p:tag name="SlideZOrder" val="2"/>
  <p:tag name="KSO_WM_UNIT_ID" val="_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49.xml><?xml version="1.0" encoding="utf-8"?>
<p:tagLst xmlns:p="http://schemas.openxmlformats.org/presentationml/2006/main">
  <p:tag name="SlideZOrder" val="3"/>
  <p:tag name="KSO_WM_UNIT_ID" val="_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SlideZOrder" val="4"/>
  <p:tag name="KSO_WM_UNIT_ID" val="_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51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4*l_h_i*1_1_1"/>
  <p:tag name="KSO_WM_TAG_VERSION" val="3.0"/>
  <p:tag name="KSO_WM_UNIT_LAYERLEVEL" val="1_1_1"/>
  <p:tag name="KSO_WM_TEMPLATE_INDEX" val="6"/>
  <p:tag name="KSO_WM_TEMPLATE_CATEGORY" val="custom"/>
</p:tagLst>
</file>

<file path=ppt/tags/tag252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5c18972cf57cfdaf5ca52e4381bc0aadc821b3da"/>
  <p:tag name="KSO_WM_NEWLAYOUT_GROUP_ID" val="layout_31"/>
  <p:tag name="KSO_WM_NEWLAYOUT_ID" val="slide_d233a04c91228a1b"/>
  <p:tag name="KSO_WM_UNIT_ID" val="_4*a*1"/>
  <p:tag name="KSO_WM_TAG_VERSION" val="3.0"/>
  <p:tag name="KSO_WM_UNIT_LAYERLEVEL" val="1"/>
  <p:tag name="KSO_WM_TEMPLATE_INDEX" val="6"/>
  <p:tag name="KSO_WM_TEMPLATE_CATEGORY" val="custom"/>
</p:tagLst>
</file>

<file path=ppt/tags/tag25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d"/>
  <p:tag name="KSO_WM_UNIT_ID" val="_4*l_h_d*1_1_1"/>
  <p:tag name="KSO_WM_TAG_VERSION" val="3.0"/>
  <p:tag name="KSO_WM_UNIT_LAYERLEVEL" val="1_1_1"/>
  <p:tag name="KSO_WM_TEMPLATE_INDEX" val="6"/>
  <p:tag name="KSO_WM_TEMPLATE_CATEGORY" val="custom"/>
</p:tagLst>
</file>

<file path=ppt/tags/tag25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4*l_h_a*1_1_1"/>
  <p:tag name="KSO_WM_TAG_VERSION" val="3.0"/>
  <p:tag name="KSO_WM_UNIT_LAYERLEVEL" val="1_1_1"/>
  <p:tag name="KSO_WM_TEMPLATE_INDEX" val="6"/>
  <p:tag name="KSO_WM_TEMPLATE_CATEGORY" val="custom"/>
</p:tagLst>
</file>

<file path=ppt/tags/tag25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4*l_h_f*1_1_1"/>
  <p:tag name="KSO_WM_TAG_VERSION" val="3.0"/>
  <p:tag name="KSO_WM_UNIT_LAYERLEVEL" val="1_1_1"/>
  <p:tag name="KSO_WM_TEMPLATE_INDEX" val="6"/>
  <p:tag name="KSO_WM_TEMPLATE_CATEGORY" val="custom"/>
</p:tagLst>
</file>

<file path=ppt/tags/tag256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ID" val="_4*l_h_i*1_2_1"/>
  <p:tag name="KSO_WM_TAG_VERSION" val="3.0"/>
  <p:tag name="KSO_WM_UNIT_LAYERLEVEL" val="1_1_1"/>
  <p:tag name="KSO_WM_TEMPLATE_INDEX" val="6"/>
  <p:tag name="KSO_WM_TEMPLATE_CATEGORY" val="custom"/>
</p:tagLst>
</file>

<file path=ppt/tags/tag25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d"/>
  <p:tag name="KSO_WM_UNIT_ID" val="_4*l_h_d*1_2_1"/>
  <p:tag name="KSO_WM_TAG_VERSION" val="3.0"/>
  <p:tag name="KSO_WM_UNIT_LAYERLEVEL" val="1_1_1"/>
  <p:tag name="KSO_WM_TEMPLATE_INDEX" val="6"/>
  <p:tag name="KSO_WM_TEMPLATE_CATEGORY" val="custom"/>
</p:tagLst>
</file>

<file path=ppt/tags/tag25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4*l_h_a*1_2_1"/>
  <p:tag name="KSO_WM_TAG_VERSION" val="3.0"/>
  <p:tag name="KSO_WM_UNIT_LAYERLEVEL" val="1_1_1"/>
  <p:tag name="KSO_WM_TEMPLATE_INDEX" val="6"/>
  <p:tag name="KSO_WM_TEMPLATE_CATEGORY" val="custom"/>
</p:tagLst>
</file>

<file path=ppt/tags/tag25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4*l_h_f*1_2_1"/>
  <p:tag name="KSO_WM_TAG_VERSION" val="3.0"/>
  <p:tag name="KSO_WM_UNIT_LAYERLEVEL" val="1_1_1"/>
  <p:tag name="KSO_WM_TEMPLATE_INDEX" val="6"/>
  <p:tag name="KSO_WM_TEMPLATE_CATEGORY" val="custom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ID" val="_4*l_h_i*1_3_1"/>
  <p:tag name="KSO_WM_TAG_VERSION" val="3.0"/>
  <p:tag name="KSO_WM_UNIT_LAYERLEVEL" val="1_1_1"/>
  <p:tag name="KSO_WM_TEMPLATE_INDEX" val="6"/>
  <p:tag name="KSO_WM_TEMPLATE_CATEGORY" val="custom"/>
</p:tagLst>
</file>

<file path=ppt/tags/tag26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d"/>
  <p:tag name="KSO_WM_UNIT_ID" val="_4*l_h_d*1_3_1"/>
  <p:tag name="KSO_WM_TAG_VERSION" val="3.0"/>
  <p:tag name="KSO_WM_UNIT_LAYERLEVEL" val="1_1_1"/>
  <p:tag name="KSO_WM_TEMPLATE_INDEX" val="6"/>
  <p:tag name="KSO_WM_TEMPLATE_CATEGORY" val="custom"/>
</p:tagLst>
</file>

<file path=ppt/tags/tag26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4*l_h_a*1_3_1"/>
  <p:tag name="KSO_WM_TAG_VERSION" val="3.0"/>
  <p:tag name="KSO_WM_UNIT_LAYERLEVEL" val="1_1_1"/>
  <p:tag name="KSO_WM_TEMPLATE_INDEX" val="6"/>
  <p:tag name="KSO_WM_TEMPLATE_CATEGORY" val="custom"/>
</p:tagLst>
</file>

<file path=ppt/tags/tag26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4*l_h_f*1_3_1"/>
  <p:tag name="KSO_WM_TAG_VERSION" val="3.0"/>
  <p:tag name="KSO_WM_UNIT_LAYERLEVEL" val="1_1_1"/>
  <p:tag name="KSO_WM_TEMPLATE_INDEX" val="6"/>
  <p:tag name="KSO_WM_TEMPLATE_CATEGORY" val="custom"/>
</p:tagLst>
</file>

<file path=ppt/tags/tag264.xml><?xml version="1.0" encoding="utf-8"?>
<p:tagLst xmlns:p="http://schemas.openxmlformats.org/presentationml/2006/main">
  <p:tag name="SlideZOrder" val="2"/>
  <p:tag name="KSO_WM_UNIT_ID" val="_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65.xml><?xml version="1.0" encoding="utf-8"?>
<p:tagLst xmlns:p="http://schemas.openxmlformats.org/presentationml/2006/main">
  <p:tag name="SlideZOrder" val="3"/>
  <p:tag name="KSO_WM_UNIT_ID" val="_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66.xml><?xml version="1.0" encoding="utf-8"?>
<p:tagLst xmlns:p="http://schemas.openxmlformats.org/presentationml/2006/main">
  <p:tag name="SlideZOrder" val="4"/>
  <p:tag name="KSO_WM_UNIT_ID" val="_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67.xml><?xml version="1.0" encoding="utf-8"?>
<p:tagLst xmlns:p="http://schemas.openxmlformats.org/presentationml/2006/main">
  <p:tag name="KSO_WM_FIGMA_DECORATION_INDEX" val="17"/>
  <p:tag name="$PH_EXT" val="2"/>
  <p:tag name="KSO_WM_BEAUTIFY_FLAG" val="#wm#"/>
  <p:tag name="KSO_WM_DIAGRAM_GROUP_CODE" val="1"/>
  <p:tag name="KSO_WM_FIGMA_FLAG" val="#fgm#"/>
  <p:tag name="KSO_WM_SYNC_SLIDE_TEXT" val="1"/>
  <p:tag name="KSO_WM_UNIT_INDEX" val="1_1_1"/>
  <p:tag name="KSO_WM_UNIT_TYPE" val="l_h_i"/>
  <p:tag name="KSO_WM_UNIT_ID" val="_5*l_h_i*1_1_1"/>
  <p:tag name="KSO_WM_TAG_VERSION" val="3.0"/>
  <p:tag name="KSO_WM_UNIT_LAYERLEVEL" val="1_1_1"/>
  <p:tag name="KSO_WM_TEMPLATE_INDEX" val="6"/>
  <p:tag name="KSO_WM_TEMPLATE_CATEGORY" val="custom"/>
</p:tagLst>
</file>

<file path=ppt/tags/tag268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1c3faafd707f7be29b8101401ae5c5e4a60b8d22"/>
  <p:tag name="KSO_WM_NEWLAYOUT_GROUP_ID" val="layout_2"/>
  <p:tag name="KSO_WM_NEWLAYOUT_ID" val="slide_d665d6f003d2fe82"/>
  <p:tag name="KSO_WM_UNIT_ID" val="_5*a*1"/>
  <p:tag name="KSO_WM_TAG_VERSION" val="3.0"/>
  <p:tag name="KSO_WM_UNIT_LAYERLEVEL" val="1"/>
  <p:tag name="KSO_WM_TEMPLATE_INDEX" val="6"/>
  <p:tag name="KSO_WM_TEMPLATE_CATEGORY" val="custom"/>
</p:tagLst>
</file>

<file path=ppt/tags/tag26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d"/>
  <p:tag name="KSO_WM_UNIT_ID" val="_5*l_h_d*1_1_1"/>
  <p:tag name="KSO_WM_TAG_VERSION" val="3.0"/>
  <p:tag name="KSO_WM_UNIT_LAYERLEVEL" val="1_1_1"/>
  <p:tag name="KSO_WM_TEMPLATE_INDEX" val="6"/>
  <p:tag name="KSO_WM_TEMPLATE_CATEGORY" val="custom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5*l_h_a*1_1_1"/>
  <p:tag name="KSO_WM_TAG_VERSION" val="3.0"/>
  <p:tag name="KSO_WM_UNIT_LAYERLEVEL" val="1_1_1"/>
  <p:tag name="KSO_WM_TEMPLATE_INDEX" val="6"/>
  <p:tag name="KSO_WM_TEMPLATE_CATEGORY" val="custom"/>
</p:tagLst>
</file>

<file path=ppt/tags/tag27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5*l_h_f*1_1_1"/>
  <p:tag name="KSO_WM_TAG_VERSION" val="3.0"/>
  <p:tag name="KSO_WM_UNIT_LAYERLEVEL" val="1_1_1"/>
  <p:tag name="KSO_WM_TEMPLATE_INDEX" val="6"/>
  <p:tag name="KSO_WM_TEMPLATE_CATEGORY" val="custom"/>
</p:tagLst>
</file>

<file path=ppt/tags/tag272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ID" val="_5*l_h_i*1_2_1"/>
  <p:tag name="KSO_WM_TAG_VERSION" val="3.0"/>
  <p:tag name="KSO_WM_UNIT_LAYERLEVEL" val="1_1_1"/>
  <p:tag name="KSO_WM_TEMPLATE_INDEX" val="6"/>
  <p:tag name="KSO_WM_TEMPLATE_CATEGORY" val="custom"/>
</p:tagLst>
</file>

<file path=ppt/tags/tag27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d"/>
  <p:tag name="KSO_WM_UNIT_ID" val="_5*l_h_d*1_2_1"/>
  <p:tag name="KSO_WM_TAG_VERSION" val="3.0"/>
  <p:tag name="KSO_WM_UNIT_LAYERLEVEL" val="1_1_1"/>
  <p:tag name="KSO_WM_TEMPLATE_INDEX" val="6"/>
  <p:tag name="KSO_WM_TEMPLATE_CATEGORY" val="custom"/>
</p:tagLst>
</file>

<file path=ppt/tags/tag27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5*l_h_a*1_2_1"/>
  <p:tag name="KSO_WM_TAG_VERSION" val="3.0"/>
  <p:tag name="KSO_WM_UNIT_LAYERLEVEL" val="1_1_1"/>
  <p:tag name="KSO_WM_TEMPLATE_INDEX" val="6"/>
  <p:tag name="KSO_WM_TEMPLATE_CATEGORY" val="custom"/>
</p:tagLst>
</file>

<file path=ppt/tags/tag27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5*l_h_f*1_2_1"/>
  <p:tag name="KSO_WM_TAG_VERSION" val="3.0"/>
  <p:tag name="KSO_WM_UNIT_LAYERLEVEL" val="1_1_1"/>
  <p:tag name="KSO_WM_TEMPLATE_INDEX" val="6"/>
  <p:tag name="KSO_WM_TEMPLATE_CATEGORY" val="custom"/>
</p:tagLst>
</file>

<file path=ppt/tags/tag276.xml><?xml version="1.0" encoding="utf-8"?>
<p:tagLst xmlns:p="http://schemas.openxmlformats.org/presentationml/2006/main">
  <p:tag name="KSO_WM_FIGMA_DECORATION_INDEX" val="17"/>
  <p:tag name="$PH_EXT" val="2"/>
  <p:tag name="KSO_WM_BEAUTIFY_FLAG" val="#wm#"/>
  <p:tag name="KSO_WM_DIAGRAM_GROUP_CODE" val="1"/>
  <p:tag name="KSO_WM_FIGMA_FLAG" val="#fgm#"/>
  <p:tag name="KSO_WM_SYNC_SLIDE_TEXT" val="1"/>
  <p:tag name="KSO_WM_UNIT_INDEX" val="1_3_1"/>
  <p:tag name="KSO_WM_UNIT_TYPE" val="l_h_i"/>
  <p:tag name="KSO_WM_UNIT_ID" val="_5*l_h_i*1_3_1"/>
  <p:tag name="KSO_WM_TAG_VERSION" val="3.0"/>
  <p:tag name="KSO_WM_UNIT_LAYERLEVEL" val="1_1_1"/>
  <p:tag name="KSO_WM_TEMPLATE_INDEX" val="6"/>
  <p:tag name="KSO_WM_TEMPLATE_CATEGORY" val="custom"/>
</p:tagLst>
</file>

<file path=ppt/tags/tag27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d"/>
  <p:tag name="KSO_WM_UNIT_ID" val="_5*l_h_d*1_3_1"/>
  <p:tag name="KSO_WM_TAG_VERSION" val="3.0"/>
  <p:tag name="KSO_WM_UNIT_LAYERLEVEL" val="1_1_1"/>
  <p:tag name="KSO_WM_TEMPLATE_INDEX" val="6"/>
  <p:tag name="KSO_WM_TEMPLATE_CATEGORY" val="custom"/>
</p:tagLst>
</file>

<file path=ppt/tags/tag27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5*l_h_a*1_3_1"/>
  <p:tag name="KSO_WM_TAG_VERSION" val="3.0"/>
  <p:tag name="KSO_WM_UNIT_LAYERLEVEL" val="1_1_1"/>
  <p:tag name="KSO_WM_TEMPLATE_INDEX" val="6"/>
  <p:tag name="KSO_WM_TEMPLATE_CATEGORY" val="custom"/>
</p:tagLst>
</file>

<file path=ppt/tags/tag27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5*l_h_f*1_3_1"/>
  <p:tag name="KSO_WM_TAG_VERSION" val="3.0"/>
  <p:tag name="KSO_WM_UNIT_LAYERLEVEL" val="1_1_1"/>
  <p:tag name="KSO_WM_TEMPLATE_INDEX" val="6"/>
  <p:tag name="KSO_WM_TEMPLATE_CATEGORY" val="custom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SlideZOrder" val="2"/>
  <p:tag name="KSO_WM_UNIT_ID" val="_6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81.xml><?xml version="1.0" encoding="utf-8"?>
<p:tagLst xmlns:p="http://schemas.openxmlformats.org/presentationml/2006/main">
  <p:tag name="SlideZOrder" val="3"/>
  <p:tag name="KSO_WM_UNIT_ID" val="_6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82.xml><?xml version="1.0" encoding="utf-8"?>
<p:tagLst xmlns:p="http://schemas.openxmlformats.org/presentationml/2006/main">
  <p:tag name="SlideZOrder" val="4"/>
  <p:tag name="KSO_WM_UNIT_ID" val="_6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83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6*l_h_i*1_1_1"/>
  <p:tag name="KSO_WM_TAG_VERSION" val="3.0"/>
  <p:tag name="KSO_WM_UNIT_LAYERLEVEL" val="1_1_1"/>
  <p:tag name="KSO_WM_TEMPLATE_INDEX" val="6"/>
  <p:tag name="KSO_WM_TEMPLATE_CATEGORY" val="custom"/>
</p:tagLst>
</file>

<file path=ppt/tags/tag284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c8280ed43f5ac187a41e827fc804b3561a794d5f"/>
  <p:tag name="KSO_WM_NEWLAYOUT_GROUP_ID" val="layout_10004"/>
  <p:tag name="KSO_WM_NEWLAYOUT_ID" val="slide_e2dd812ee6ac848b"/>
  <p:tag name="KSO_WM_UNIT_ID" val="_6*a*1"/>
  <p:tag name="KSO_WM_TAG_VERSION" val="3.0"/>
  <p:tag name="KSO_WM_UNIT_LAYERLEVEL" val="1"/>
  <p:tag name="KSO_WM_TEMPLATE_INDEX" val="6"/>
  <p:tag name="KSO_WM_TEMPLATE_CATEGORY" val="custom"/>
</p:tagLst>
</file>

<file path=ppt/tags/tag28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6*l_h_a*1_1_1"/>
  <p:tag name="KSO_WM_TAG_VERSION" val="3.0"/>
  <p:tag name="KSO_WM_UNIT_LAYERLEVEL" val="1_1_1"/>
  <p:tag name="KSO_WM_TEMPLATE_INDEX" val="6"/>
  <p:tag name="KSO_WM_TEMPLATE_CATEGORY" val="custom"/>
</p:tagLst>
</file>

<file path=ppt/tags/tag28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6*l_h_f*1_1_1"/>
  <p:tag name="KSO_WM_TAG_VERSION" val="3.0"/>
  <p:tag name="KSO_WM_UNIT_LAYERLEVEL" val="1_1_1"/>
  <p:tag name="KSO_WM_TEMPLATE_INDEX" val="6"/>
  <p:tag name="KSO_WM_TEMPLATE_CATEGORY" val="custom"/>
</p:tagLst>
</file>

<file path=ppt/tags/tag287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ID" val="_6*l_h_i*1_2_1"/>
  <p:tag name="KSO_WM_TAG_VERSION" val="3.0"/>
  <p:tag name="KSO_WM_UNIT_LAYERLEVEL" val="1_1_1"/>
  <p:tag name="KSO_WM_TEMPLATE_INDEX" val="6"/>
  <p:tag name="KSO_WM_TEMPLATE_CATEGORY" val="custom"/>
</p:tagLst>
</file>

<file path=ppt/tags/tag28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6*l_h_a*1_2_1"/>
  <p:tag name="KSO_WM_TAG_VERSION" val="3.0"/>
  <p:tag name="KSO_WM_UNIT_LAYERLEVEL" val="1_1_1"/>
  <p:tag name="KSO_WM_TEMPLATE_INDEX" val="6"/>
  <p:tag name="KSO_WM_TEMPLATE_CATEGORY" val="custom"/>
</p:tagLst>
</file>

<file path=ppt/tags/tag28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6*l_h_f*1_2_1"/>
  <p:tag name="KSO_WM_TAG_VERSION" val="3.0"/>
  <p:tag name="KSO_WM_UNIT_LAYERLEVEL" val="1_1_1"/>
  <p:tag name="KSO_WM_TEMPLATE_INDEX" val="6"/>
  <p:tag name="KSO_WM_TEMPLATE_CATEGORY" val="custom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ID" val="_6*l_h_i*1_3_1"/>
  <p:tag name="KSO_WM_TAG_VERSION" val="3.0"/>
  <p:tag name="KSO_WM_UNIT_LAYERLEVEL" val="1_1_1"/>
  <p:tag name="KSO_WM_TEMPLATE_INDEX" val="6"/>
  <p:tag name="KSO_WM_TEMPLATE_CATEGORY" val="custom"/>
</p:tagLst>
</file>

<file path=ppt/tags/tag29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6*l_h_a*1_3_1"/>
  <p:tag name="KSO_WM_TAG_VERSION" val="3.0"/>
  <p:tag name="KSO_WM_UNIT_LAYERLEVEL" val="1_1_1"/>
  <p:tag name="KSO_WM_TEMPLATE_INDEX" val="6"/>
  <p:tag name="KSO_WM_TEMPLATE_CATEGORY" val="custom"/>
</p:tagLst>
</file>

<file path=ppt/tags/tag29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6*l_h_f*1_3_1"/>
  <p:tag name="KSO_WM_TAG_VERSION" val="3.0"/>
  <p:tag name="KSO_WM_UNIT_LAYERLEVEL" val="1_1_1"/>
  <p:tag name="KSO_WM_TEMPLATE_INDEX" val="6"/>
  <p:tag name="KSO_WM_TEMPLATE_CATEGORY" val="custom"/>
</p:tagLst>
</file>

<file path=ppt/tags/tag293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ID" val="_6*l_h_i*1_4_1"/>
  <p:tag name="KSO_WM_TAG_VERSION" val="3.0"/>
  <p:tag name="KSO_WM_UNIT_LAYERLEVEL" val="1_1_1"/>
  <p:tag name="KSO_WM_TEMPLATE_INDEX" val="6"/>
  <p:tag name="KSO_WM_TEMPLATE_CATEGORY" val="custom"/>
</p:tagLst>
</file>

<file path=ppt/tags/tag29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6*l_h_a*1_4_1"/>
  <p:tag name="KSO_WM_TAG_VERSION" val="3.0"/>
  <p:tag name="KSO_WM_UNIT_LAYERLEVEL" val="1_1_1"/>
  <p:tag name="KSO_WM_TEMPLATE_INDEX" val="6"/>
  <p:tag name="KSO_WM_TEMPLATE_CATEGORY" val="custom"/>
</p:tagLst>
</file>

<file path=ppt/tags/tag29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6*l_h_f*1_4_1"/>
  <p:tag name="KSO_WM_TAG_VERSION" val="3.0"/>
  <p:tag name="KSO_WM_UNIT_LAYERLEVEL" val="1_1_1"/>
  <p:tag name="KSO_WM_TEMPLATE_INDEX" val="6"/>
  <p:tag name="KSO_WM_TEMPLATE_CATEGORY" val="custom"/>
</p:tagLst>
</file>

<file path=ppt/tags/tag296.xml><?xml version="1.0" encoding="utf-8"?>
<p:tagLst xmlns:p="http://schemas.openxmlformats.org/presentationml/2006/main">
  <p:tag name="SlideZOrder" val="2"/>
  <p:tag name="KSO_WM_UNIT_ID" val="_7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97.xml><?xml version="1.0" encoding="utf-8"?>
<p:tagLst xmlns:p="http://schemas.openxmlformats.org/presentationml/2006/main">
  <p:tag name="SlideZOrder" val="3"/>
  <p:tag name="KSO_WM_UNIT_ID" val="_7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98.xml><?xml version="1.0" encoding="utf-8"?>
<p:tagLst xmlns:p="http://schemas.openxmlformats.org/presentationml/2006/main">
  <p:tag name="SlideZOrder" val="4"/>
  <p:tag name="KSO_WM_UNIT_ID" val="_7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29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2"/>
  <p:tag name="KSO_WM_UNIT_SUBTYPE" val="d"/>
  <p:tag name="KSO_WM_UNIT_TYPE" val="l_h_i"/>
  <p:tag name="KSO_WM_UNIT_ID" val="_7*l_h_i*1_1_2"/>
  <p:tag name="KSO_WM_TAG_VERSION" val="3.0"/>
  <p:tag name="KSO_WM_UNIT_LAYERLEVEL" val="1_1_1"/>
  <p:tag name="KSO_WM_TEMPLATE_INDEX" val="6"/>
  <p:tag name="KSO_WM_TEMPLATE_CATEGORY" val="custom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3555a0583aa7ee22b84981dbe3eaaf10ef0af3ec"/>
  <p:tag name="KSO_WM_NEWLAYOUT_GROUP_ID" val="layout_35"/>
  <p:tag name="KSO_WM_NEWLAYOUT_ID" val="slide_ac5b8f2e9911fa2f"/>
  <p:tag name="KSO_WM_UNIT_ID" val="_7*a*1"/>
  <p:tag name="KSO_WM_TAG_VERSION" val="3.0"/>
  <p:tag name="KSO_WM_UNIT_LAYERLEVEL" val="1"/>
  <p:tag name="KSO_WM_TEMPLATE_INDEX" val="6"/>
  <p:tag name="KSO_WM_TEMPLATE_CATEGORY" val="custom"/>
</p:tagLst>
</file>

<file path=ppt/tags/tag30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7*l_h_a*1_1_1"/>
  <p:tag name="KSO_WM_TAG_VERSION" val="3.0"/>
  <p:tag name="KSO_WM_UNIT_LAYERLEVEL" val="1_1_1"/>
  <p:tag name="KSO_WM_TEMPLATE_INDEX" val="6"/>
  <p:tag name="KSO_WM_TEMPLATE_CATEGORY" val="custom"/>
</p:tagLst>
</file>

<file path=ppt/tags/tag30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7*l_h_f*1_1_1"/>
  <p:tag name="KSO_WM_TAG_VERSION" val="3.0"/>
  <p:tag name="KSO_WM_UNIT_LAYERLEVEL" val="1_1_1"/>
  <p:tag name="KSO_WM_TEMPLATE_INDEX" val="6"/>
  <p:tag name="KSO_WM_TEMPLATE_CATEGORY" val="custom"/>
</p:tagLst>
</file>

<file path=ppt/tags/tag30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2"/>
  <p:tag name="KSO_WM_UNIT_SUBTYPE" val="d"/>
  <p:tag name="KSO_WM_UNIT_TYPE" val="l_h_i"/>
  <p:tag name="KSO_WM_UNIT_ID" val="_7*l_h_i*1_2_2"/>
  <p:tag name="KSO_WM_TAG_VERSION" val="3.0"/>
  <p:tag name="KSO_WM_UNIT_LAYERLEVEL" val="1_1_1"/>
  <p:tag name="KSO_WM_TEMPLATE_INDEX" val="6"/>
  <p:tag name="KSO_WM_TEMPLATE_CATEGORY" val="custom"/>
</p:tagLst>
</file>

<file path=ppt/tags/tag30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7*l_h_a*1_2_1"/>
  <p:tag name="KSO_WM_TAG_VERSION" val="3.0"/>
  <p:tag name="KSO_WM_UNIT_LAYERLEVEL" val="1_1_1"/>
  <p:tag name="KSO_WM_TEMPLATE_INDEX" val="6"/>
  <p:tag name="KSO_WM_TEMPLATE_CATEGORY" val="custom"/>
</p:tagLst>
</file>

<file path=ppt/tags/tag30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7*l_h_f*1_2_1"/>
  <p:tag name="KSO_WM_TAG_VERSION" val="3.0"/>
  <p:tag name="KSO_WM_UNIT_LAYERLEVEL" val="1_1_1"/>
  <p:tag name="KSO_WM_TEMPLATE_INDEX" val="6"/>
  <p:tag name="KSO_WM_TEMPLATE_CATEGORY" val="custom"/>
</p:tagLst>
</file>

<file path=ppt/tags/tag306.xml><?xml version="1.0" encoding="utf-8"?>
<p:tagLst xmlns:p="http://schemas.openxmlformats.org/presentationml/2006/main">
  <p:tag name="SlideZOrder" val="2"/>
  <p:tag name="KSO_WM_UNIT_ID" val="_8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07.xml><?xml version="1.0" encoding="utf-8"?>
<p:tagLst xmlns:p="http://schemas.openxmlformats.org/presentationml/2006/main">
  <p:tag name="SlideZOrder" val="3"/>
  <p:tag name="KSO_WM_UNIT_ID" val="_8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08.xml><?xml version="1.0" encoding="utf-8"?>
<p:tagLst xmlns:p="http://schemas.openxmlformats.org/presentationml/2006/main">
  <p:tag name="SlideZOrder" val="4"/>
  <p:tag name="KSO_WM_UNIT_ID" val="_8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09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8*l_h_i*1_1_1"/>
  <p:tag name="KSO_WM_TAG_VERSION" val="3.0"/>
  <p:tag name="KSO_WM_UNIT_LAYERLEVEL" val="1_1_1"/>
  <p:tag name="KSO_WM_TEMPLATE_INDEX" val="6"/>
  <p:tag name="KSO_WM_TEMPLATE_CATEGORY" val="custom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958d8e79be12facb0c831b062074e46bae7315e8"/>
  <p:tag name="KSO_WM_NEWLAYOUT_GROUP_ID" val="layout_26"/>
  <p:tag name="KSO_WM_NEWLAYOUT_ID" val="slide_f735ce61ce8c34f7"/>
  <p:tag name="KSO_WM_UNIT_ID" val="_8*a*1"/>
  <p:tag name="KSO_WM_TAG_VERSION" val="3.0"/>
  <p:tag name="KSO_WM_UNIT_LAYERLEVEL" val="1"/>
  <p:tag name="KSO_WM_TEMPLATE_INDEX" val="6"/>
  <p:tag name="KSO_WM_TEMPLATE_CATEGORY" val="custom"/>
</p:tagLst>
</file>

<file path=ppt/tags/tag31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d"/>
  <p:tag name="KSO_WM_UNIT_ID" val="_8*l_h_d*1_1_1"/>
  <p:tag name="KSO_WM_TAG_VERSION" val="3.0"/>
  <p:tag name="KSO_WM_UNIT_LAYERLEVEL" val="1_1_1"/>
  <p:tag name="KSO_WM_TEMPLATE_INDEX" val="6"/>
  <p:tag name="KSO_WM_TEMPLATE_CATEGORY" val="custom"/>
</p:tagLst>
</file>

<file path=ppt/tags/tag31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8*l_h_a*1_1_1"/>
  <p:tag name="KSO_WM_TAG_VERSION" val="3.0"/>
  <p:tag name="KSO_WM_UNIT_LAYERLEVEL" val="1_1_1"/>
  <p:tag name="KSO_WM_TEMPLATE_INDEX" val="6"/>
  <p:tag name="KSO_WM_TEMPLATE_CATEGORY" val="custom"/>
</p:tagLst>
</file>

<file path=ppt/tags/tag31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8*l_h_f*1_1_1"/>
  <p:tag name="KSO_WM_TAG_VERSION" val="3.0"/>
  <p:tag name="KSO_WM_UNIT_LAYERLEVEL" val="1_1_1"/>
  <p:tag name="KSO_WM_TEMPLATE_INDEX" val="6"/>
  <p:tag name="KSO_WM_TEMPLATE_CATEGORY" val="custom"/>
</p:tagLst>
</file>

<file path=ppt/tags/tag314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ID" val="_8*l_h_i*1_2_1"/>
  <p:tag name="KSO_WM_TAG_VERSION" val="3.0"/>
  <p:tag name="KSO_WM_UNIT_LAYERLEVEL" val="1_1_1"/>
  <p:tag name="KSO_WM_TEMPLATE_INDEX" val="6"/>
  <p:tag name="KSO_WM_TEMPLATE_CATEGORY" val="custom"/>
</p:tagLst>
</file>

<file path=ppt/tags/tag31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d"/>
  <p:tag name="KSO_WM_UNIT_ID" val="_8*l_h_d*1_2_1"/>
  <p:tag name="KSO_WM_TAG_VERSION" val="3.0"/>
  <p:tag name="KSO_WM_UNIT_LAYERLEVEL" val="1_1_1"/>
  <p:tag name="KSO_WM_TEMPLATE_INDEX" val="6"/>
  <p:tag name="KSO_WM_TEMPLATE_CATEGORY" val="custom"/>
</p:tagLst>
</file>

<file path=ppt/tags/tag31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8*l_h_a*1_2_1"/>
  <p:tag name="KSO_WM_TAG_VERSION" val="3.0"/>
  <p:tag name="KSO_WM_UNIT_LAYERLEVEL" val="1_1_1"/>
  <p:tag name="KSO_WM_TEMPLATE_INDEX" val="6"/>
  <p:tag name="KSO_WM_TEMPLATE_CATEGORY" val="custom"/>
</p:tagLst>
</file>

<file path=ppt/tags/tag31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8*l_h_f*1_2_1"/>
  <p:tag name="KSO_WM_TAG_VERSION" val="3.0"/>
  <p:tag name="KSO_WM_UNIT_LAYERLEVEL" val="1_1_1"/>
  <p:tag name="KSO_WM_TEMPLATE_INDEX" val="6"/>
  <p:tag name="KSO_WM_TEMPLATE_CATEGORY" val="custom"/>
</p:tagLst>
</file>

<file path=ppt/tags/tag318.xml><?xml version="1.0" encoding="utf-8"?>
<p:tagLst xmlns:p="http://schemas.openxmlformats.org/presentationml/2006/main">
  <p:tag name="SlideZOrder" val="2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19.xml><?xml version="1.0" encoding="utf-8"?>
<p:tagLst xmlns:p="http://schemas.openxmlformats.org/presentationml/2006/main">
  <p:tag name="SlideZOrder" val="3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SlideZOrder" val="4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2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d"/>
  <p:tag name="KSO_WM_UNIT_ID" val="_9*l_h_d*1_1_1"/>
  <p:tag name="KSO_WM_TAG_VERSION" val="3.0"/>
  <p:tag name="KSO_WM_UNIT_LAYERLEVEL" val="1_1_1"/>
  <p:tag name="KSO_WM_TEMPLATE_INDEX" val="6"/>
  <p:tag name="KSO_WM_TEMPLATE_CATEGORY" val="custom"/>
</p:tagLst>
</file>

<file path=ppt/tags/tag322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19405e26bde462780b883786ddcefb2d67c1491b"/>
  <p:tag name="KSO_WM_NEWLAYOUT_GROUP_ID" val="layout_10009"/>
  <p:tag name="KSO_WM_NEWLAYOUT_ID" val="slide_97a51ff2b1722ceb"/>
  <p:tag name="KSO_WM_UNIT_ID" val="_9*a*1"/>
  <p:tag name="KSO_WM_TAG_VERSION" val="3.0"/>
  <p:tag name="KSO_WM_UNIT_LAYERLEVEL" val="1"/>
  <p:tag name="KSO_WM_TEMPLATE_INDEX" val="6"/>
  <p:tag name="KSO_WM_TEMPLATE_CATEGORY" val="custom"/>
</p:tagLst>
</file>

<file path=ppt/tags/tag32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9*l_h_a*1_1_1"/>
  <p:tag name="KSO_WM_TAG_VERSION" val="3.0"/>
  <p:tag name="KSO_WM_UNIT_LAYERLEVEL" val="1_1_1"/>
  <p:tag name="KSO_WM_TEMPLATE_INDEX" val="6"/>
  <p:tag name="KSO_WM_TEMPLATE_CATEGORY" val="custom"/>
</p:tagLst>
</file>

<file path=ppt/tags/tag32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9*l_h_f*1_1_1"/>
  <p:tag name="KSO_WM_TAG_VERSION" val="3.0"/>
  <p:tag name="KSO_WM_UNIT_LAYERLEVEL" val="1_1_1"/>
  <p:tag name="KSO_WM_TEMPLATE_INDEX" val="6"/>
  <p:tag name="KSO_WM_TEMPLATE_CATEGORY" val="custom"/>
</p:tagLst>
</file>

<file path=ppt/tags/tag32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d"/>
  <p:tag name="KSO_WM_UNIT_ID" val="_9*l_h_d*1_2_1"/>
  <p:tag name="KSO_WM_TAG_VERSION" val="3.0"/>
  <p:tag name="KSO_WM_UNIT_LAYERLEVEL" val="1_1_1"/>
  <p:tag name="KSO_WM_TEMPLATE_INDEX" val="6"/>
  <p:tag name="KSO_WM_TEMPLATE_CATEGORY" val="custom"/>
</p:tagLst>
</file>

<file path=ppt/tags/tag32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9*l_h_a*1_2_1"/>
  <p:tag name="KSO_WM_TAG_VERSION" val="3.0"/>
  <p:tag name="KSO_WM_UNIT_LAYERLEVEL" val="1_1_1"/>
  <p:tag name="KSO_WM_TEMPLATE_INDEX" val="6"/>
  <p:tag name="KSO_WM_TEMPLATE_CATEGORY" val="custom"/>
</p:tagLst>
</file>

<file path=ppt/tags/tag32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9*l_h_f*1_2_1"/>
  <p:tag name="KSO_WM_TAG_VERSION" val="3.0"/>
  <p:tag name="KSO_WM_UNIT_LAYERLEVEL" val="1_1_1"/>
  <p:tag name="KSO_WM_TEMPLATE_INDEX" val="6"/>
  <p:tag name="KSO_WM_TEMPLATE_CATEGORY" val="custom"/>
</p:tagLst>
</file>

<file path=ppt/tags/tag32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d"/>
  <p:tag name="KSO_WM_UNIT_ID" val="_9*l_h_d*1_3_1"/>
  <p:tag name="KSO_WM_TAG_VERSION" val="3.0"/>
  <p:tag name="KSO_WM_UNIT_LAYERLEVEL" val="1_1_1"/>
  <p:tag name="KSO_WM_TEMPLATE_INDEX" val="6"/>
  <p:tag name="KSO_WM_TEMPLATE_CATEGORY" val="custom"/>
</p:tagLst>
</file>

<file path=ppt/tags/tag32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9*l_h_a*1_3_1"/>
  <p:tag name="KSO_WM_TAG_VERSION" val="3.0"/>
  <p:tag name="KSO_WM_UNIT_LAYERLEVEL" val="1_1_1"/>
  <p:tag name="KSO_WM_TEMPLATE_INDEX" val="6"/>
  <p:tag name="KSO_WM_TEMPLATE_CATEGORY" val="custom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9*l_h_f*1_3_1"/>
  <p:tag name="KSO_WM_TAG_VERSION" val="3.0"/>
  <p:tag name="KSO_WM_UNIT_LAYERLEVEL" val="1_1_1"/>
  <p:tag name="KSO_WM_TEMPLATE_INDEX" val="6"/>
  <p:tag name="KSO_WM_TEMPLATE_CATEGORY" val="custom"/>
</p:tagLst>
</file>

<file path=ppt/tags/tag331.xml><?xml version="1.0" encoding="utf-8"?>
<p:tagLst xmlns:p="http://schemas.openxmlformats.org/presentationml/2006/main">
  <p:tag name="SlideZOrder" val="2"/>
  <p:tag name="KSO_WM_UNIT_ID" val="_1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32.xml><?xml version="1.0" encoding="utf-8"?>
<p:tagLst xmlns:p="http://schemas.openxmlformats.org/presentationml/2006/main">
  <p:tag name="SlideZOrder" val="3"/>
  <p:tag name="KSO_WM_UNIT_ID" val="_1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33.xml><?xml version="1.0" encoding="utf-8"?>
<p:tagLst xmlns:p="http://schemas.openxmlformats.org/presentationml/2006/main">
  <p:tag name="SlideZOrder" val="4"/>
  <p:tag name="KSO_WM_UNIT_ID" val="_1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34.xml><?xml version="1.0" encoding="utf-8"?>
<p:tagLst xmlns:p="http://schemas.openxmlformats.org/presentationml/2006/main">
  <p:tag name="KSO_WM_FIGMA_DECORATION_INDEX" val="14"/>
  <p:tag name="$PH_EXT" val="2"/>
  <p:tag name="KSO_WM_BEAUTIFY_FLAG" val="#wm#"/>
  <p:tag name="KSO_WM_DIAGRAM_GROUP_CODE" val="1"/>
  <p:tag name="KSO_WM_FIGMA_FLAG" val="#fgm#"/>
  <p:tag name="KSO_WM_SYNC_SLIDE_TEXT" val="1"/>
  <p:tag name="KSO_WM_UNIT_INDEX" val="1_1_1"/>
  <p:tag name="KSO_WM_UNIT_TYPE" val="l_h_i"/>
  <p:tag name="KSO_WM_UNIT_ID" val="_10*l_h_i*1_1_1"/>
  <p:tag name="KSO_WM_TAG_VERSION" val="3.0"/>
  <p:tag name="KSO_WM_UNIT_LAYERLEVEL" val="1_1_1"/>
  <p:tag name="KSO_WM_TEMPLATE_INDEX" val="6"/>
  <p:tag name="KSO_WM_TEMPLATE_CATEGORY" val="custom"/>
</p:tagLst>
</file>

<file path=ppt/tags/tag335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489fcaad2eb0c3459eace63fce83cd8606027481"/>
  <p:tag name="KSO_WM_NEWLAYOUT_GROUP_ID" val="layout_27"/>
  <p:tag name="KSO_WM_NEWLAYOUT_ID" val="slide_c0721c1dc1994710"/>
  <p:tag name="KSO_WM_UNIT_ID" val="_10*a*1"/>
  <p:tag name="KSO_WM_TAG_VERSION" val="3.0"/>
  <p:tag name="KSO_WM_UNIT_LAYERLEVEL" val="1"/>
  <p:tag name="KSO_WM_TEMPLATE_INDEX" val="6"/>
  <p:tag name="KSO_WM_TEMPLATE_CATEGORY" val="custom"/>
</p:tagLst>
</file>

<file path=ppt/tags/tag33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2"/>
  <p:tag name="KSO_WM_UNIT_SUBTYPE" val="d"/>
  <p:tag name="KSO_WM_UNIT_TYPE" val="l_h_i"/>
  <p:tag name="KSO_WM_UNIT_ID" val="_10*l_h_i*1_1_2"/>
  <p:tag name="KSO_WM_TAG_VERSION" val="3.0"/>
  <p:tag name="KSO_WM_UNIT_LAYERLEVEL" val="1_1_1"/>
  <p:tag name="KSO_WM_TEMPLATE_INDEX" val="6"/>
  <p:tag name="KSO_WM_TEMPLATE_CATEGORY" val="custom"/>
</p:tagLst>
</file>

<file path=ppt/tags/tag33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10*l_h_a*1_1_1"/>
  <p:tag name="KSO_WM_TAG_VERSION" val="3.0"/>
  <p:tag name="KSO_WM_UNIT_LAYERLEVEL" val="1_1_1"/>
  <p:tag name="KSO_WM_TEMPLATE_INDEX" val="6"/>
  <p:tag name="KSO_WM_TEMPLATE_CATEGORY" val="custom"/>
</p:tagLst>
</file>

<file path=ppt/tags/tag33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10*l_h_f*1_1_1"/>
  <p:tag name="KSO_WM_TAG_VERSION" val="3.0"/>
  <p:tag name="KSO_WM_UNIT_LAYERLEVEL" val="1_1_1"/>
  <p:tag name="KSO_WM_TEMPLATE_INDEX" val="6"/>
  <p:tag name="KSO_WM_TEMPLATE_CATEGORY" val="custom"/>
</p:tagLst>
</file>

<file path=ppt/tags/tag339.xml><?xml version="1.0" encoding="utf-8"?>
<p:tagLst xmlns:p="http://schemas.openxmlformats.org/presentationml/2006/main">
  <p:tag name="KSO_WM_FIGMA_DECORATION_INDEX" val="14"/>
  <p:tag name="$PH_EXT" val="2"/>
  <p:tag name="KSO_WM_BEAUTIFY_FLAG" val="#wm#"/>
  <p:tag name="KSO_WM_DIAGRAM_GROUP_CODE" val="1"/>
  <p:tag name="KSO_WM_FIGMA_FLAG" val="#fgm#"/>
  <p:tag name="KSO_WM_SYNC_SLIDE_TEXT" val="1"/>
  <p:tag name="KSO_WM_UNIT_INDEX" val="1_2_1"/>
  <p:tag name="KSO_WM_UNIT_TYPE" val="l_h_i"/>
  <p:tag name="KSO_WM_UNIT_ID" val="_10*l_h_i*1_2_1"/>
  <p:tag name="KSO_WM_TAG_VERSION" val="3.0"/>
  <p:tag name="KSO_WM_UNIT_LAYERLEVEL" val="1_1_1"/>
  <p:tag name="KSO_WM_TEMPLATE_INDEX" val="6"/>
  <p:tag name="KSO_WM_TEMPLATE_CATEGORY" val="custom"/>
</p:tagLst>
</file>

<file path=ppt/tags/tag34.xml><?xml version="1.0" encoding="utf-8"?>
<p:tagLst xmlns:p="http://schemas.openxmlformats.org/presentationml/2006/main">
  <p:tag name="SlideZOrder" val="2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4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2"/>
  <p:tag name="KSO_WM_UNIT_SUBTYPE" val="d"/>
  <p:tag name="KSO_WM_UNIT_TYPE" val="l_h_i"/>
  <p:tag name="KSO_WM_UNIT_ID" val="_10*l_h_i*1_2_2"/>
  <p:tag name="KSO_WM_TAG_VERSION" val="3.0"/>
  <p:tag name="KSO_WM_UNIT_LAYERLEVEL" val="1_1_1"/>
  <p:tag name="KSO_WM_TEMPLATE_INDEX" val="6"/>
  <p:tag name="KSO_WM_TEMPLATE_CATEGORY" val="custom"/>
</p:tagLst>
</file>

<file path=ppt/tags/tag34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10*l_h_a*1_2_1"/>
  <p:tag name="KSO_WM_TAG_VERSION" val="3.0"/>
  <p:tag name="KSO_WM_UNIT_LAYERLEVEL" val="1_1_1"/>
  <p:tag name="KSO_WM_TEMPLATE_INDEX" val="6"/>
  <p:tag name="KSO_WM_TEMPLATE_CATEGORY" val="custom"/>
</p:tagLst>
</file>

<file path=ppt/tags/tag34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10*l_h_f*1_2_1"/>
  <p:tag name="KSO_WM_TAG_VERSION" val="3.0"/>
  <p:tag name="KSO_WM_UNIT_LAYERLEVEL" val="1_1_1"/>
  <p:tag name="KSO_WM_TEMPLATE_INDEX" val="6"/>
  <p:tag name="KSO_WM_TEMPLATE_CATEGORY" val="custom"/>
</p:tagLst>
</file>

<file path=ppt/tags/tag343.xml><?xml version="1.0" encoding="utf-8"?>
<p:tagLst xmlns:p="http://schemas.openxmlformats.org/presentationml/2006/main">
  <p:tag name="KSO_WM_FIGMA_DECORATION_INDEX" val="14"/>
  <p:tag name="$PH_EXT" val="2"/>
  <p:tag name="KSO_WM_BEAUTIFY_FLAG" val="#wm#"/>
  <p:tag name="KSO_WM_DIAGRAM_GROUP_CODE" val="1"/>
  <p:tag name="KSO_WM_FIGMA_FLAG" val="#fgm#"/>
  <p:tag name="KSO_WM_SYNC_SLIDE_TEXT" val="1"/>
  <p:tag name="KSO_WM_UNIT_INDEX" val="1_3_1"/>
  <p:tag name="KSO_WM_UNIT_TYPE" val="l_h_i"/>
  <p:tag name="KSO_WM_UNIT_ID" val="_10*l_h_i*1_3_1"/>
  <p:tag name="KSO_WM_TAG_VERSION" val="3.0"/>
  <p:tag name="KSO_WM_UNIT_LAYERLEVEL" val="1_1_1"/>
  <p:tag name="KSO_WM_TEMPLATE_INDEX" val="6"/>
  <p:tag name="KSO_WM_TEMPLATE_CATEGORY" val="custom"/>
</p:tagLst>
</file>

<file path=ppt/tags/tag34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2"/>
  <p:tag name="KSO_WM_UNIT_SUBTYPE" val="d"/>
  <p:tag name="KSO_WM_UNIT_TYPE" val="l_h_i"/>
  <p:tag name="KSO_WM_UNIT_ID" val="_10*l_h_i*1_3_2"/>
  <p:tag name="KSO_WM_TAG_VERSION" val="3.0"/>
  <p:tag name="KSO_WM_UNIT_LAYERLEVEL" val="1_1_1"/>
  <p:tag name="KSO_WM_TEMPLATE_INDEX" val="6"/>
  <p:tag name="KSO_WM_TEMPLATE_CATEGORY" val="custom"/>
</p:tagLst>
</file>

<file path=ppt/tags/tag34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10*l_h_a*1_3_1"/>
  <p:tag name="KSO_WM_TAG_VERSION" val="3.0"/>
  <p:tag name="KSO_WM_UNIT_LAYERLEVEL" val="1_1_1"/>
  <p:tag name="KSO_WM_TEMPLATE_INDEX" val="6"/>
  <p:tag name="KSO_WM_TEMPLATE_CATEGORY" val="custom"/>
</p:tagLst>
</file>

<file path=ppt/tags/tag34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10*l_h_f*1_3_1"/>
  <p:tag name="KSO_WM_TAG_VERSION" val="3.0"/>
  <p:tag name="KSO_WM_UNIT_LAYERLEVEL" val="1_1_1"/>
  <p:tag name="KSO_WM_TEMPLATE_INDEX" val="6"/>
  <p:tag name="KSO_WM_TEMPLATE_CATEGORY" val="custom"/>
</p:tagLst>
</file>

<file path=ppt/tags/tag347.xml><?xml version="1.0" encoding="utf-8"?>
<p:tagLst xmlns:p="http://schemas.openxmlformats.org/presentationml/2006/main">
  <p:tag name="SlideZOrder" val="2"/>
  <p:tag name="KSO_WM_UNIT_ID" val="_1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48.xml><?xml version="1.0" encoding="utf-8"?>
<p:tagLst xmlns:p="http://schemas.openxmlformats.org/presentationml/2006/main">
  <p:tag name="SlideZOrder" val="3"/>
  <p:tag name="KSO_WM_UNIT_ID" val="_1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49.xml><?xml version="1.0" encoding="utf-8"?>
<p:tagLst xmlns:p="http://schemas.openxmlformats.org/presentationml/2006/main">
  <p:tag name="SlideZOrder" val="4"/>
  <p:tag name="KSO_WM_UNIT_ID" val="_1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5.xml><?xml version="1.0" encoding="utf-8"?>
<p:tagLst xmlns:p="http://schemas.openxmlformats.org/presentationml/2006/main">
  <p:tag name="SlideZOrder" val="3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5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d"/>
  <p:tag name="KSO_WM_UNIT_ID" val="_11*l_h_d*1_1_1"/>
  <p:tag name="KSO_WM_TAG_VERSION" val="3.0"/>
  <p:tag name="KSO_WM_UNIT_LAYERLEVEL" val="1_1_1"/>
  <p:tag name="KSO_WM_TEMPLATE_INDEX" val="6"/>
  <p:tag name="KSO_WM_TEMPLATE_CATEGORY" val="custom"/>
</p:tagLst>
</file>

<file path=ppt/tags/tag351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b04a225522b67e5b31b9913e671a11095bc88feb"/>
  <p:tag name="KSO_WM_NEWLAYOUT_GROUP_ID" val="layout_34"/>
  <p:tag name="KSO_WM_NEWLAYOUT_ID" val="slide_0fcf97e704f98e41"/>
  <p:tag name="KSO_WM_UNIT_ID" val="_11*a*1"/>
  <p:tag name="KSO_WM_TAG_VERSION" val="3.0"/>
  <p:tag name="KSO_WM_UNIT_LAYERLEVEL" val="1"/>
  <p:tag name="KSO_WM_TEMPLATE_INDEX" val="6"/>
  <p:tag name="KSO_WM_TEMPLATE_CATEGORY" val="custom"/>
</p:tagLst>
</file>

<file path=ppt/tags/tag35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11*l_h_a*1_1_1"/>
  <p:tag name="KSO_WM_TAG_VERSION" val="3.0"/>
  <p:tag name="KSO_WM_UNIT_LAYERLEVEL" val="1_1_1"/>
  <p:tag name="KSO_WM_TEMPLATE_INDEX" val="6"/>
  <p:tag name="KSO_WM_TEMPLATE_CATEGORY" val="custom"/>
</p:tagLst>
</file>

<file path=ppt/tags/tag35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11*l_h_f*1_1_1"/>
  <p:tag name="KSO_WM_TAG_VERSION" val="3.0"/>
  <p:tag name="KSO_WM_UNIT_LAYERLEVEL" val="1_1_1"/>
  <p:tag name="KSO_WM_TEMPLATE_INDEX" val="6"/>
  <p:tag name="KSO_WM_TEMPLATE_CATEGORY" val="custom"/>
</p:tagLst>
</file>

<file path=ppt/tags/tag35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d"/>
  <p:tag name="KSO_WM_UNIT_ID" val="_11*l_h_d*1_2_1"/>
  <p:tag name="KSO_WM_TAG_VERSION" val="3.0"/>
  <p:tag name="KSO_WM_UNIT_LAYERLEVEL" val="1_1_1"/>
  <p:tag name="KSO_WM_TEMPLATE_INDEX" val="6"/>
  <p:tag name="KSO_WM_TEMPLATE_CATEGORY" val="custom"/>
</p:tagLst>
</file>

<file path=ppt/tags/tag35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11*l_h_a*1_2_1"/>
  <p:tag name="KSO_WM_TAG_VERSION" val="3.0"/>
  <p:tag name="KSO_WM_UNIT_LAYERLEVEL" val="1_1_1"/>
  <p:tag name="KSO_WM_TEMPLATE_INDEX" val="6"/>
  <p:tag name="KSO_WM_TEMPLATE_CATEGORY" val="custom"/>
</p:tagLst>
</file>

<file path=ppt/tags/tag35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11*l_h_f*1_2_1"/>
  <p:tag name="KSO_WM_TAG_VERSION" val="3.0"/>
  <p:tag name="KSO_WM_UNIT_LAYERLEVEL" val="1_1_1"/>
  <p:tag name="KSO_WM_TEMPLATE_INDEX" val="6"/>
  <p:tag name="KSO_WM_TEMPLATE_CATEGORY" val="custom"/>
</p:tagLst>
</file>

<file path=ppt/tags/tag35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d"/>
  <p:tag name="KSO_WM_UNIT_ID" val="_11*l_h_d*1_3_1"/>
  <p:tag name="KSO_WM_TAG_VERSION" val="3.0"/>
  <p:tag name="KSO_WM_UNIT_LAYERLEVEL" val="1_1_1"/>
  <p:tag name="KSO_WM_TEMPLATE_INDEX" val="6"/>
  <p:tag name="KSO_WM_TEMPLATE_CATEGORY" val="custom"/>
</p:tagLst>
</file>

<file path=ppt/tags/tag35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11*l_h_a*1_3_1"/>
  <p:tag name="KSO_WM_TAG_VERSION" val="3.0"/>
  <p:tag name="KSO_WM_UNIT_LAYERLEVEL" val="1_1_1"/>
  <p:tag name="KSO_WM_TEMPLATE_INDEX" val="6"/>
  <p:tag name="KSO_WM_TEMPLATE_CATEGORY" val="custom"/>
</p:tagLst>
</file>

<file path=ppt/tags/tag35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11*l_h_f*1_3_1"/>
  <p:tag name="KSO_WM_TAG_VERSION" val="3.0"/>
  <p:tag name="KSO_WM_UNIT_LAYERLEVEL" val="1_1_1"/>
  <p:tag name="KSO_WM_TEMPLATE_INDEX" val="6"/>
  <p:tag name="KSO_WM_TEMPLATE_CATEGORY" val="custom"/>
</p:tagLst>
</file>

<file path=ppt/tags/tag36.xml><?xml version="1.0" encoding="utf-8"?>
<p:tagLst xmlns:p="http://schemas.openxmlformats.org/presentationml/2006/main">
  <p:tag name="SlideZOrder" val="4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60.xml><?xml version="1.0" encoding="utf-8"?>
<p:tagLst xmlns:p="http://schemas.openxmlformats.org/presentationml/2006/main">
  <p:tag name="SlideZOrder" val="2"/>
  <p:tag name="KSO_WM_UNIT_ID" val="_1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61.xml><?xml version="1.0" encoding="utf-8"?>
<p:tagLst xmlns:p="http://schemas.openxmlformats.org/presentationml/2006/main">
  <p:tag name="SlideZOrder" val="3"/>
  <p:tag name="KSO_WM_UNIT_ID" val="_1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62.xml><?xml version="1.0" encoding="utf-8"?>
<p:tagLst xmlns:p="http://schemas.openxmlformats.org/presentationml/2006/main">
  <p:tag name="SlideZOrder" val="4"/>
  <p:tag name="KSO_WM_UNIT_ID" val="_1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6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12*l_h_a*1_1_1"/>
  <p:tag name="KSO_WM_TAG_VERSION" val="3.0"/>
  <p:tag name="KSO_WM_UNIT_LAYERLEVEL" val="1_1_1"/>
  <p:tag name="KSO_WM_TEMPLATE_INDEX" val="6"/>
  <p:tag name="KSO_WM_TEMPLATE_CATEGORY" val="custom"/>
</p:tagLst>
</file>

<file path=ppt/tags/tag364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fb91cc16d4f9cc1be3bc19feeb46ae1b24fa714a"/>
  <p:tag name="KSO_WM_NEWLAYOUT_GROUP_ID" val="layout_10007"/>
  <p:tag name="KSO_WM_NEWLAYOUT_ID" val="slide_f07fe535f31bdb7f"/>
  <p:tag name="KSO_WM_UNIT_ID" val="_12*a*1"/>
  <p:tag name="KSO_WM_TAG_VERSION" val="3.0"/>
  <p:tag name="KSO_WM_UNIT_LAYERLEVEL" val="1"/>
  <p:tag name="KSO_WM_TEMPLATE_INDEX" val="6"/>
  <p:tag name="KSO_WM_TEMPLATE_CATEGORY" val="custom"/>
</p:tagLst>
</file>

<file path=ppt/tags/tag36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12*l_h_f*1_1_1"/>
  <p:tag name="KSO_WM_TAG_VERSION" val="3.0"/>
  <p:tag name="KSO_WM_UNIT_LAYERLEVEL" val="1_1_1"/>
  <p:tag name="KSO_WM_TEMPLATE_INDEX" val="6"/>
  <p:tag name="KSO_WM_TEMPLATE_CATEGORY" val="custom"/>
</p:tagLst>
</file>

<file path=ppt/tags/tag36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12*l_h_a*1_2_1"/>
  <p:tag name="KSO_WM_TAG_VERSION" val="3.0"/>
  <p:tag name="KSO_WM_UNIT_LAYERLEVEL" val="1_1_1"/>
  <p:tag name="KSO_WM_TEMPLATE_INDEX" val="6"/>
  <p:tag name="KSO_WM_TEMPLATE_CATEGORY" val="custom"/>
</p:tagLst>
</file>

<file path=ppt/tags/tag36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12*l_h_f*1_2_1"/>
  <p:tag name="KSO_WM_TAG_VERSION" val="3.0"/>
  <p:tag name="KSO_WM_UNIT_LAYERLEVEL" val="1_1_1"/>
  <p:tag name="KSO_WM_TEMPLATE_INDEX" val="6"/>
  <p:tag name="KSO_WM_TEMPLATE_CATEGORY" val="custom"/>
</p:tagLst>
</file>

<file path=ppt/tags/tag36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12*l_h_a*1_3_1"/>
  <p:tag name="KSO_WM_TAG_VERSION" val="3.0"/>
  <p:tag name="KSO_WM_UNIT_LAYERLEVEL" val="1_1_1"/>
  <p:tag name="KSO_WM_TEMPLATE_INDEX" val="6"/>
  <p:tag name="KSO_WM_TEMPLATE_CATEGORY" val="custom"/>
</p:tagLst>
</file>

<file path=ppt/tags/tag36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12*l_h_f*1_3_1"/>
  <p:tag name="KSO_WM_TAG_VERSION" val="3.0"/>
  <p:tag name="KSO_WM_UNIT_LAYERLEVEL" val="1_1_1"/>
  <p:tag name="KSO_WM_TEMPLATE_INDEX" val="6"/>
  <p:tag name="KSO_WM_TEMPLATE_CATEGORY" val="custom"/>
</p:tagLst>
</file>

<file path=ppt/tags/tag3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370.xml><?xml version="1.0" encoding="utf-8"?>
<p:tagLst xmlns:p="http://schemas.openxmlformats.org/presentationml/2006/main">
  <p:tag name="SlideZOrder" val="2"/>
  <p:tag name="KSO_WM_UNIT_ID" val="_1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71.xml><?xml version="1.0" encoding="utf-8"?>
<p:tagLst xmlns:p="http://schemas.openxmlformats.org/presentationml/2006/main">
  <p:tag name="SlideZOrder" val="3"/>
  <p:tag name="KSO_WM_UNIT_ID" val="_1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72.xml><?xml version="1.0" encoding="utf-8"?>
<p:tagLst xmlns:p="http://schemas.openxmlformats.org/presentationml/2006/main">
  <p:tag name="SlideZOrder" val="4"/>
  <p:tag name="KSO_WM_UNIT_ID" val="_1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73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d"/>
  <p:tag name="KSO_WM_UNIT_ID" val="_13*d*1"/>
  <p:tag name="KSO_WM_TAG_VERSION" val="3.0"/>
  <p:tag name="KSO_WM_UNIT_LAYERLEVEL" val="1"/>
  <p:tag name="KSO_WM_TEMPLATE_INDEX" val="6"/>
  <p:tag name="KSO_WM_TEMPLATE_CATEGORY" val="custom"/>
</p:tagLst>
</file>

<file path=ppt/tags/tag374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32aaba2121d511379d8962615b11bf1f14517761"/>
  <p:tag name="KSO_WM_NEWLAYOUT_GROUP_ID" val="layout_59"/>
  <p:tag name="KSO_WM_NEWLAYOUT_ID" val="slide_fad9133c637506b0"/>
  <p:tag name="KSO_WM_UNIT_ID" val="_13*a*1"/>
  <p:tag name="KSO_WM_TAG_VERSION" val="3.0"/>
  <p:tag name="KSO_WM_UNIT_LAYERLEVEL" val="1"/>
  <p:tag name="KSO_WM_TEMPLATE_INDEX" val="6"/>
  <p:tag name="KSO_WM_TEMPLATE_CATEGORY" val="custom"/>
</p:tagLst>
</file>

<file path=ppt/tags/tag375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13*l_h_i*1_1_1"/>
  <p:tag name="KSO_WM_TAG_VERSION" val="3.0"/>
  <p:tag name="KSO_WM_UNIT_LAYERLEVEL" val="1_1_1"/>
  <p:tag name="KSO_WM_TEMPLATE_INDEX" val="6"/>
  <p:tag name="KSO_WM_TEMPLATE_CATEGORY" val="custom"/>
</p:tagLst>
</file>

<file path=ppt/tags/tag37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13*l_h_a*1_1_1"/>
  <p:tag name="KSO_WM_TAG_VERSION" val="3.0"/>
  <p:tag name="KSO_WM_UNIT_LAYERLEVEL" val="1_1_1"/>
  <p:tag name="KSO_WM_TEMPLATE_INDEX" val="6"/>
  <p:tag name="KSO_WM_TEMPLATE_CATEGORY" val="custom"/>
</p:tagLst>
</file>

<file path=ppt/tags/tag37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13*l_h_f*1_1_1"/>
  <p:tag name="KSO_WM_TAG_VERSION" val="3.0"/>
  <p:tag name="KSO_WM_UNIT_LAYERLEVEL" val="1_1_1"/>
  <p:tag name="KSO_WM_TEMPLATE_INDEX" val="6"/>
  <p:tag name="KSO_WM_TEMPLATE_CATEGORY" val="custom"/>
</p:tagLst>
</file>

<file path=ppt/tags/tag378.xml><?xml version="1.0" encoding="utf-8"?>
<p:tagLst xmlns:p="http://schemas.openxmlformats.org/presentationml/2006/main">
  <p:tag name="SlideZOrder" val="2"/>
  <p:tag name="KSO_WM_UNIT_ID" val="_1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79.xml><?xml version="1.0" encoding="utf-8"?>
<p:tagLst xmlns:p="http://schemas.openxmlformats.org/presentationml/2006/main">
  <p:tag name="SlideZOrder" val="3"/>
  <p:tag name="KSO_WM_UNIT_ID" val="_1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51cbfec5d3c9ae6df319d4be3cd4eadcef74332"/>
  <p:tag name="KSO_WM_NEWLAYOUT_GROUP_ID" val="layout_10013"/>
  <p:tag name="KSO_WM_NEWLAYOUT_ID" val="slide_ee1db31ff1c30694"/>
</p:tagLst>
</file>

<file path=ppt/tags/tag380.xml><?xml version="1.0" encoding="utf-8"?>
<p:tagLst xmlns:p="http://schemas.openxmlformats.org/presentationml/2006/main">
  <p:tag name="SlideZOrder" val="4"/>
  <p:tag name="KSO_WM_UNIT_ID" val="_1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81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14*l_h_i*1_1_1"/>
  <p:tag name="KSO_WM_TAG_VERSION" val="3.0"/>
  <p:tag name="KSO_WM_UNIT_LAYERLEVEL" val="1_1_1"/>
  <p:tag name="KSO_WM_TEMPLATE_INDEX" val="6"/>
  <p:tag name="KSO_WM_TEMPLATE_CATEGORY" val="custom"/>
</p:tagLst>
</file>

<file path=ppt/tags/tag382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7778dc41a83061b74a725801ac1d69d016a8ef50"/>
  <p:tag name="KSO_WM_NEWLAYOUT_GROUP_ID" val="layout_39"/>
  <p:tag name="KSO_WM_NEWLAYOUT_ID" val="slide_89d5a0e8dc3d2b6c"/>
  <p:tag name="KSO_WM_UNIT_ID" val="_14*a*1"/>
  <p:tag name="KSO_WM_TAG_VERSION" val="3.0"/>
  <p:tag name="KSO_WM_UNIT_LAYERLEVEL" val="1"/>
  <p:tag name="KSO_WM_TEMPLATE_INDEX" val="6"/>
  <p:tag name="KSO_WM_TEMPLATE_CATEGORY" val="custom"/>
</p:tagLst>
</file>

<file path=ppt/tags/tag383.xml><?xml version="1.0" encoding="utf-8"?>
<p:tagLst xmlns:p="http://schemas.openxmlformats.org/presentationml/2006/main">
  <p:tag name="KSO_WM_FIGMA_DECORATION_INDEX" val="1"/>
  <p:tag name="$PH_EXT" val="1"/>
  <p:tag name="KSO_WM_BEAUTIFY_FLAG" val="#wm#"/>
  <p:tag name="KSO_WM_DIAGRAM_GROUP_CODE" val="1"/>
  <p:tag name="KSO_WM_FIGMA_FLAG" val="#fgm#"/>
  <p:tag name="KSO_WM_UNIT_INDEX" val="1_1_1"/>
  <p:tag name="KSO_WM_UNIT_TYPE" val="l_h_x"/>
  <p:tag name="KSO_WM_UNIT_ID" val="_14*l_h_x*1_1_1"/>
  <p:tag name="KSO_WM_TAG_VERSION" val="3.0"/>
  <p:tag name="KSO_WM_UNIT_LAYERLEVEL" val="1_1_1"/>
  <p:tag name="KSO_WM_TEMPLATE_INDEX" val="6"/>
  <p:tag name="KSO_WM_TEMPLATE_CATEGORY" val="custom"/>
</p:tagLst>
</file>

<file path=ppt/tags/tag38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14*l_h_a*1_1_1"/>
  <p:tag name="KSO_WM_TAG_VERSION" val="3.0"/>
  <p:tag name="KSO_WM_UNIT_LAYERLEVEL" val="1_1_1"/>
  <p:tag name="KSO_WM_TEMPLATE_INDEX" val="6"/>
  <p:tag name="KSO_WM_TEMPLATE_CATEGORY" val="custom"/>
</p:tagLst>
</file>

<file path=ppt/tags/tag38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14*l_h_f*1_1_1"/>
  <p:tag name="KSO_WM_TAG_VERSION" val="3.0"/>
  <p:tag name="KSO_WM_UNIT_LAYERLEVEL" val="1_1_1"/>
  <p:tag name="KSO_WM_TEMPLATE_INDEX" val="6"/>
  <p:tag name="KSO_WM_TEMPLATE_CATEGORY" val="custom"/>
</p:tagLst>
</file>

<file path=ppt/tags/tag386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ID" val="_14*l_h_i*1_2_1"/>
  <p:tag name="KSO_WM_TAG_VERSION" val="3.0"/>
  <p:tag name="KSO_WM_UNIT_LAYERLEVEL" val="1_1_1"/>
  <p:tag name="KSO_WM_TEMPLATE_INDEX" val="6"/>
  <p:tag name="KSO_WM_TEMPLATE_CATEGORY" val="custom"/>
</p:tagLst>
</file>

<file path=ppt/tags/tag387.xml><?xml version="1.0" encoding="utf-8"?>
<p:tagLst xmlns:p="http://schemas.openxmlformats.org/presentationml/2006/main">
  <p:tag name="KSO_WM_FIGMA_DECORATION_INDEX" val="2"/>
  <p:tag name="$PH_EXT" val="1"/>
  <p:tag name="KSO_WM_BEAUTIFY_FLAG" val="#wm#"/>
  <p:tag name="KSO_WM_DIAGRAM_GROUP_CODE" val="1"/>
  <p:tag name="KSO_WM_FIGMA_FLAG" val="#fgm#"/>
  <p:tag name="KSO_WM_UNIT_INDEX" val="1_2_1"/>
  <p:tag name="KSO_WM_UNIT_TYPE" val="l_h_x"/>
  <p:tag name="KSO_WM_UNIT_ID" val="_14*l_h_x*1_2_1"/>
  <p:tag name="KSO_WM_TAG_VERSION" val="3.0"/>
  <p:tag name="KSO_WM_UNIT_LAYERLEVEL" val="1_1_1"/>
  <p:tag name="KSO_WM_TEMPLATE_INDEX" val="6"/>
  <p:tag name="KSO_WM_TEMPLATE_CATEGORY" val="custom"/>
</p:tagLst>
</file>

<file path=ppt/tags/tag38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14*l_h_a*1_2_1"/>
  <p:tag name="KSO_WM_TAG_VERSION" val="3.0"/>
  <p:tag name="KSO_WM_UNIT_LAYERLEVEL" val="1_1_1"/>
  <p:tag name="KSO_WM_TEMPLATE_INDEX" val="6"/>
  <p:tag name="KSO_WM_TEMPLATE_CATEGORY" val="custom"/>
</p:tagLst>
</file>

<file path=ppt/tags/tag38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14*l_h_f*1_2_1"/>
  <p:tag name="KSO_WM_TAG_VERSION" val="3.0"/>
  <p:tag name="KSO_WM_UNIT_LAYERLEVEL" val="1_1_1"/>
  <p:tag name="KSO_WM_TEMPLATE_INDEX" val="6"/>
  <p:tag name="KSO_WM_TEMPLATE_CATEGORY" val="custom"/>
</p:tagLst>
</file>

<file path=ppt/tags/tag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90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ID" val="_14*l_h_i*1_3_1"/>
  <p:tag name="KSO_WM_TAG_VERSION" val="3.0"/>
  <p:tag name="KSO_WM_UNIT_LAYERLEVEL" val="1_1_1"/>
  <p:tag name="KSO_WM_TEMPLATE_INDEX" val="6"/>
  <p:tag name="KSO_WM_TEMPLATE_CATEGORY" val="custom"/>
</p:tagLst>
</file>

<file path=ppt/tags/tag391.xml><?xml version="1.0" encoding="utf-8"?>
<p:tagLst xmlns:p="http://schemas.openxmlformats.org/presentationml/2006/main">
  <p:tag name="KSO_WM_FIGMA_DECORATION_INDEX" val="3"/>
  <p:tag name="$PH_EXT" val="1"/>
  <p:tag name="KSO_WM_BEAUTIFY_FLAG" val="#wm#"/>
  <p:tag name="KSO_WM_DIAGRAM_GROUP_CODE" val="1"/>
  <p:tag name="KSO_WM_FIGMA_FLAG" val="#fgm#"/>
  <p:tag name="KSO_WM_UNIT_INDEX" val="1_3_1"/>
  <p:tag name="KSO_WM_UNIT_TYPE" val="l_h_x"/>
  <p:tag name="KSO_WM_UNIT_ID" val="_14*l_h_x*1_3_1"/>
  <p:tag name="KSO_WM_TAG_VERSION" val="3.0"/>
  <p:tag name="KSO_WM_UNIT_LAYERLEVEL" val="1_1_1"/>
  <p:tag name="KSO_WM_TEMPLATE_INDEX" val="6"/>
  <p:tag name="KSO_WM_TEMPLATE_CATEGORY" val="custom"/>
</p:tagLst>
</file>

<file path=ppt/tags/tag39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14*l_h_a*1_3_1"/>
  <p:tag name="KSO_WM_TAG_VERSION" val="3.0"/>
  <p:tag name="KSO_WM_UNIT_LAYERLEVEL" val="1_1_1"/>
  <p:tag name="KSO_WM_TEMPLATE_INDEX" val="6"/>
  <p:tag name="KSO_WM_TEMPLATE_CATEGORY" val="custom"/>
</p:tagLst>
</file>

<file path=ppt/tags/tag39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14*l_h_f*1_3_1"/>
  <p:tag name="KSO_WM_TAG_VERSION" val="3.0"/>
  <p:tag name="KSO_WM_UNIT_LAYERLEVEL" val="1_1_1"/>
  <p:tag name="KSO_WM_TEMPLATE_INDEX" val="6"/>
  <p:tag name="KSO_WM_TEMPLATE_CATEGORY" val="custom"/>
</p:tagLst>
</file>

<file path=ppt/tags/tag394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ID" val="_14*l_h_i*1_4_1"/>
  <p:tag name="KSO_WM_TAG_VERSION" val="3.0"/>
  <p:tag name="KSO_WM_UNIT_LAYERLEVEL" val="1_1_1"/>
  <p:tag name="KSO_WM_TEMPLATE_INDEX" val="6"/>
  <p:tag name="KSO_WM_TEMPLATE_CATEGORY" val="custom"/>
</p:tagLst>
</file>

<file path=ppt/tags/tag395.xml><?xml version="1.0" encoding="utf-8"?>
<p:tagLst xmlns:p="http://schemas.openxmlformats.org/presentationml/2006/main">
  <p:tag name="KSO_WM_FIGMA_DECORATION_INDEX" val="4"/>
  <p:tag name="$PH_EXT" val="1"/>
  <p:tag name="KSO_WM_BEAUTIFY_FLAG" val="#wm#"/>
  <p:tag name="KSO_WM_DIAGRAM_GROUP_CODE" val="1"/>
  <p:tag name="KSO_WM_FIGMA_FLAG" val="#fgm#"/>
  <p:tag name="KSO_WM_UNIT_INDEX" val="1_4_1"/>
  <p:tag name="KSO_WM_UNIT_TYPE" val="l_h_x"/>
  <p:tag name="KSO_WM_UNIT_ID" val="_14*l_h_x*1_4_1"/>
  <p:tag name="KSO_WM_TAG_VERSION" val="3.0"/>
  <p:tag name="KSO_WM_UNIT_LAYERLEVEL" val="1_1_1"/>
  <p:tag name="KSO_WM_TEMPLATE_INDEX" val="6"/>
  <p:tag name="KSO_WM_TEMPLATE_CATEGORY" val="custom"/>
</p:tagLst>
</file>

<file path=ppt/tags/tag39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14*l_h_a*1_4_1"/>
  <p:tag name="KSO_WM_TAG_VERSION" val="3.0"/>
  <p:tag name="KSO_WM_UNIT_LAYERLEVEL" val="1_1_1"/>
  <p:tag name="KSO_WM_TEMPLATE_INDEX" val="6"/>
  <p:tag name="KSO_WM_TEMPLATE_CATEGORY" val="custom"/>
</p:tagLst>
</file>

<file path=ppt/tags/tag39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14*l_h_f*1_4_1"/>
  <p:tag name="KSO_WM_TAG_VERSION" val="3.0"/>
  <p:tag name="KSO_WM_UNIT_LAYERLEVEL" val="1_1_1"/>
  <p:tag name="KSO_WM_TEMPLATE_INDEX" val="6"/>
  <p:tag name="KSO_WM_TEMPLATE_CATEGORY" val="custom"/>
</p:tagLst>
</file>

<file path=ppt/tags/tag398.xml><?xml version="1.0" encoding="utf-8"?>
<p:tagLst xmlns:p="http://schemas.openxmlformats.org/presentationml/2006/main">
  <p:tag name="SlideZOrder" val="2"/>
  <p:tag name="KSO_WM_UNIT_ID" val="_1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399.xml><?xml version="1.0" encoding="utf-8"?>
<p:tagLst xmlns:p="http://schemas.openxmlformats.org/presentationml/2006/main">
  <p:tag name="SlideZOrder" val="3"/>
  <p:tag name="KSO_WM_UNIT_ID" val="_1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00.xml><?xml version="1.0" encoding="utf-8"?>
<p:tagLst xmlns:p="http://schemas.openxmlformats.org/presentationml/2006/main">
  <p:tag name="SlideZOrder" val="4"/>
  <p:tag name="KSO_WM_UNIT_ID" val="_1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0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15*l_h_a*1_1_1"/>
  <p:tag name="KSO_WM_TAG_VERSION" val="3.0"/>
  <p:tag name="KSO_WM_UNIT_LAYERLEVEL" val="1_1_1"/>
  <p:tag name="KSO_WM_TEMPLATE_INDEX" val="6"/>
  <p:tag name="KSO_WM_TEMPLATE_CATEGORY" val="custom"/>
</p:tagLst>
</file>

<file path=ppt/tags/tag402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a964b2fe9d3230a709e36beb51a1402a635f2326"/>
  <p:tag name="KSO_WM_NEWLAYOUT_GROUP_ID" val="layout_10003"/>
  <p:tag name="KSO_WM_NEWLAYOUT_ID" val="slide_f03f66a8173a28af"/>
  <p:tag name="KSO_WM_UNIT_ID" val="_15*a*1"/>
  <p:tag name="KSO_WM_TAG_VERSION" val="3.0"/>
  <p:tag name="KSO_WM_UNIT_LAYERLEVEL" val="1"/>
  <p:tag name="KSO_WM_TEMPLATE_INDEX" val="6"/>
  <p:tag name="KSO_WM_TEMPLATE_CATEGORY" val="custom"/>
</p:tagLst>
</file>

<file path=ppt/tags/tag403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15*l_h_i*1_1_1"/>
  <p:tag name="KSO_WM_TAG_VERSION" val="3.0"/>
  <p:tag name="KSO_WM_UNIT_LAYERLEVEL" val="1_1_1"/>
  <p:tag name="KSO_WM_TEMPLATE_INDEX" val="6"/>
  <p:tag name="KSO_WM_TEMPLATE_CATEGORY" val="custom"/>
</p:tagLst>
</file>

<file path=ppt/tags/tag40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15*l_h_f*1_1_1"/>
  <p:tag name="KSO_WM_TAG_VERSION" val="3.0"/>
  <p:tag name="KSO_WM_UNIT_LAYERLEVEL" val="1_1_1"/>
  <p:tag name="KSO_WM_TEMPLATE_INDEX" val="6"/>
  <p:tag name="KSO_WM_TEMPLATE_CATEGORY" val="custom"/>
</p:tagLst>
</file>

<file path=ppt/tags/tag40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15*l_h_a*1_2_1"/>
  <p:tag name="KSO_WM_TAG_VERSION" val="3.0"/>
  <p:tag name="KSO_WM_UNIT_LAYERLEVEL" val="1_1_1"/>
  <p:tag name="KSO_WM_TEMPLATE_INDEX" val="6"/>
  <p:tag name="KSO_WM_TEMPLATE_CATEGORY" val="custom"/>
</p:tagLst>
</file>

<file path=ppt/tags/tag406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ID" val="_15*l_h_i*1_2_1"/>
  <p:tag name="KSO_WM_TAG_VERSION" val="3.0"/>
  <p:tag name="KSO_WM_UNIT_LAYERLEVEL" val="1_1_1"/>
  <p:tag name="KSO_WM_TEMPLATE_INDEX" val="6"/>
  <p:tag name="KSO_WM_TEMPLATE_CATEGORY" val="custom"/>
</p:tagLst>
</file>

<file path=ppt/tags/tag40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15*l_h_f*1_2_1"/>
  <p:tag name="KSO_WM_TAG_VERSION" val="3.0"/>
  <p:tag name="KSO_WM_UNIT_LAYERLEVEL" val="1_1_1"/>
  <p:tag name="KSO_WM_TEMPLATE_INDEX" val="6"/>
  <p:tag name="KSO_WM_TEMPLATE_CATEGORY" val="custom"/>
</p:tagLst>
</file>

<file path=ppt/tags/tag40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15*l_h_a*1_3_1"/>
  <p:tag name="KSO_WM_TAG_VERSION" val="3.0"/>
  <p:tag name="KSO_WM_UNIT_LAYERLEVEL" val="1_1_1"/>
  <p:tag name="KSO_WM_TEMPLATE_INDEX" val="6"/>
  <p:tag name="KSO_WM_TEMPLATE_CATEGORY" val="custom"/>
</p:tagLst>
</file>

<file path=ppt/tags/tag409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ID" val="_15*l_h_i*1_3_1"/>
  <p:tag name="KSO_WM_TAG_VERSION" val="3.0"/>
  <p:tag name="KSO_WM_UNIT_LAYERLEVEL" val="1_1_1"/>
  <p:tag name="KSO_WM_TEMPLATE_INDEX" val="6"/>
  <p:tag name="KSO_WM_TEMPLATE_CATEGORY" val="custom"/>
</p:tagLst>
</file>

<file path=ppt/tags/tag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1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15*l_h_f*1_3_1"/>
  <p:tag name="KSO_WM_TAG_VERSION" val="3.0"/>
  <p:tag name="KSO_WM_UNIT_LAYERLEVEL" val="1_1_1"/>
  <p:tag name="KSO_WM_TEMPLATE_INDEX" val="6"/>
  <p:tag name="KSO_WM_TEMPLATE_CATEGORY" val="custom"/>
</p:tagLst>
</file>

<file path=ppt/tags/tag411.xml><?xml version="1.0" encoding="utf-8"?>
<p:tagLst xmlns:p="http://schemas.openxmlformats.org/presentationml/2006/main">
  <p:tag name="SlideZOrder" val="2"/>
  <p:tag name="KSO_WM_UNIT_ID" val="_16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12.xml><?xml version="1.0" encoding="utf-8"?>
<p:tagLst xmlns:p="http://schemas.openxmlformats.org/presentationml/2006/main">
  <p:tag name="SlideZOrder" val="3"/>
  <p:tag name="KSO_WM_UNIT_ID" val="_16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13.xml><?xml version="1.0" encoding="utf-8"?>
<p:tagLst xmlns:p="http://schemas.openxmlformats.org/presentationml/2006/main">
  <p:tag name="SlideZOrder" val="4"/>
  <p:tag name="KSO_WM_UNIT_ID" val="_16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14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16*l_h_i*1_1_1"/>
  <p:tag name="KSO_WM_TAG_VERSION" val="3.0"/>
  <p:tag name="KSO_WM_UNIT_LAYERLEVEL" val="1_1_1"/>
  <p:tag name="KSO_WM_TEMPLATE_INDEX" val="6"/>
  <p:tag name="KSO_WM_TEMPLATE_CATEGORY" val="custom"/>
</p:tagLst>
</file>

<file path=ppt/tags/tag415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2507d01db0d3ad52428ff7cffc1f5849518c0f2b"/>
  <p:tag name="KSO_WM_NEWLAYOUT_GROUP_ID" val="layout_32"/>
  <p:tag name="KSO_WM_NEWLAYOUT_ID" val="slide_f95b87826d1fb558"/>
  <p:tag name="KSO_WM_UNIT_ID" val="_16*a*1"/>
  <p:tag name="KSO_WM_TAG_VERSION" val="3.0"/>
  <p:tag name="KSO_WM_UNIT_LAYERLEVEL" val="1"/>
  <p:tag name="KSO_WM_TEMPLATE_INDEX" val="6"/>
  <p:tag name="KSO_WM_TEMPLATE_CATEGORY" val="custom"/>
</p:tagLst>
</file>

<file path=ppt/tags/tag416.xml><?xml version="1.0" encoding="utf-8"?>
<p:tagLst xmlns:p="http://schemas.openxmlformats.org/presentationml/2006/main">
  <p:tag name="KSO_WM_FIGMA_DECORATION_INDEX" val="16"/>
  <p:tag name="$PH_EXT" val="2"/>
  <p:tag name="KSO_WM_BEAUTIFY_FLAG" val="#wm#"/>
  <p:tag name="KSO_WM_DIAGRAM_GROUP_CODE" val="1"/>
  <p:tag name="KSO_WM_FIGMA_FLAG" val="#fgm#"/>
  <p:tag name="KSO_WM_SYNC_SLIDE_TEXT" val="1"/>
  <p:tag name="KSO_WM_UNIT_INDEX" val="1_1_2"/>
  <p:tag name="KSO_WM_UNIT_TYPE" val="l_h_i"/>
  <p:tag name="KSO_WM_UNIT_ID" val="_16*l_h_i*1_1_2"/>
  <p:tag name="KSO_WM_TAG_VERSION" val="3.0"/>
  <p:tag name="KSO_WM_UNIT_LAYERLEVEL" val="1_1_1"/>
  <p:tag name="KSO_WM_TEMPLATE_INDEX" val="6"/>
  <p:tag name="KSO_WM_TEMPLATE_CATEGORY" val="custom"/>
</p:tagLst>
</file>

<file path=ppt/tags/tag417.xml><?xml version="1.0" encoding="utf-8"?>
<p:tagLst xmlns:p="http://schemas.openxmlformats.org/presentationml/2006/main">
  <p:tag name="KSO_WM_FIGMA_DECORATION_INDEX" val="7"/>
  <p:tag name="$PH_EXT" val="1"/>
  <p:tag name="KSO_WM_BEAUTIFY_FLAG" val="#wm#"/>
  <p:tag name="KSO_WM_DIAGRAM_GROUP_CODE" val="1"/>
  <p:tag name="KSO_WM_FIGMA_FLAG" val="#fgm#"/>
  <p:tag name="KSO_WM_UNIT_INDEX" val="1_1_1"/>
  <p:tag name="KSO_WM_UNIT_TYPE" val="l_h_x"/>
  <p:tag name="KSO_WM_UNIT_ID" val="_16*l_h_x*1_1_1"/>
  <p:tag name="KSO_WM_TAG_VERSION" val="3.0"/>
  <p:tag name="KSO_WM_UNIT_LAYERLEVEL" val="1_1_1"/>
  <p:tag name="KSO_WM_TEMPLATE_INDEX" val="6"/>
  <p:tag name="KSO_WM_TEMPLATE_CATEGORY" val="custom"/>
</p:tagLst>
</file>

<file path=ppt/tags/tag41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16*l_h_a*1_1_1"/>
  <p:tag name="KSO_WM_TAG_VERSION" val="3.0"/>
  <p:tag name="KSO_WM_UNIT_LAYERLEVEL" val="1_1_1"/>
  <p:tag name="KSO_WM_TEMPLATE_INDEX" val="6"/>
  <p:tag name="KSO_WM_TEMPLATE_CATEGORY" val="custom"/>
</p:tagLst>
</file>

<file path=ppt/tags/tag41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16*l_h_f*1_1_1"/>
  <p:tag name="KSO_WM_TAG_VERSION" val="3.0"/>
  <p:tag name="KSO_WM_UNIT_LAYERLEVEL" val="1_1_1"/>
  <p:tag name="KSO_WM_TEMPLATE_INDEX" val="6"/>
  <p:tag name="KSO_WM_TEMPLATE_CATEGORY" val="custom"/>
</p:tagLst>
</file>

<file path=ppt/tags/tag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420.xml><?xml version="1.0" encoding="utf-8"?>
<p:tagLst xmlns:p="http://schemas.openxmlformats.org/presentationml/2006/main">
  <p:tag name="KSO_WM_FIGMA_DECORATION_INDEX" val="17"/>
  <p:tag name="$PH_EXT" val="2"/>
  <p:tag name="KSO_WM_BEAUTIFY_FLAG" val="#wm#"/>
  <p:tag name="KSO_WM_DIAGRAM_GROUP_CODE" val="1"/>
  <p:tag name="KSO_WM_FIGMA_FLAG" val="#fgm#"/>
  <p:tag name="KSO_WM_SYNC_SLIDE_TEXT" val="1"/>
  <p:tag name="KSO_WM_UNIT_INDEX" val="1_2_1"/>
  <p:tag name="KSO_WM_UNIT_TYPE" val="l_h_i"/>
  <p:tag name="KSO_WM_UNIT_ID" val="_16*l_h_i*1_2_1"/>
  <p:tag name="KSO_WM_TAG_VERSION" val="3.0"/>
  <p:tag name="KSO_WM_UNIT_LAYERLEVEL" val="1_1_1"/>
  <p:tag name="KSO_WM_TEMPLATE_INDEX" val="6"/>
  <p:tag name="KSO_WM_TEMPLATE_CATEGORY" val="custom"/>
</p:tagLst>
</file>

<file path=ppt/tags/tag421.xml><?xml version="1.0" encoding="utf-8"?>
<p:tagLst xmlns:p="http://schemas.openxmlformats.org/presentationml/2006/main">
  <p:tag name="KSO_WM_FIGMA_DECORATION_INDEX" val="15"/>
  <p:tag name="$PH_EXT" val="2"/>
  <p:tag name="KSO_WM_BEAUTIFY_FLAG" val="#wm#"/>
  <p:tag name="KSO_WM_DIAGRAM_GROUP_CODE" val="1"/>
  <p:tag name="KSO_WM_FIGMA_FLAG" val="#fgm#"/>
  <p:tag name="KSO_WM_SYNC_SLIDE_TEXT" val="1"/>
  <p:tag name="KSO_WM_UNIT_INDEX" val="1_2_2"/>
  <p:tag name="KSO_WM_UNIT_TYPE" val="l_h_i"/>
  <p:tag name="KSO_WM_UNIT_ID" val="_16*l_h_i*1_2_2"/>
  <p:tag name="KSO_WM_TAG_VERSION" val="3.0"/>
  <p:tag name="KSO_WM_UNIT_LAYERLEVEL" val="1_1_1"/>
  <p:tag name="KSO_WM_TEMPLATE_INDEX" val="6"/>
  <p:tag name="KSO_WM_TEMPLATE_CATEGORY" val="custom"/>
</p:tagLst>
</file>

<file path=ppt/tags/tag422.xml><?xml version="1.0" encoding="utf-8"?>
<p:tagLst xmlns:p="http://schemas.openxmlformats.org/presentationml/2006/main">
  <p:tag name="KSO_WM_FIGMA_DECORATION_INDEX" val="2"/>
  <p:tag name="$PH_EXT" val="1"/>
  <p:tag name="KSO_WM_BEAUTIFY_FLAG" val="#wm#"/>
  <p:tag name="KSO_WM_DIAGRAM_GROUP_CODE" val="1"/>
  <p:tag name="KSO_WM_FIGMA_FLAG" val="#fgm#"/>
  <p:tag name="KSO_WM_UNIT_INDEX" val="1_2_1"/>
  <p:tag name="KSO_WM_UNIT_TYPE" val="l_h_x"/>
  <p:tag name="KSO_WM_UNIT_ID" val="_16*l_h_x*1_2_1"/>
  <p:tag name="KSO_WM_TAG_VERSION" val="3.0"/>
  <p:tag name="KSO_WM_UNIT_LAYERLEVEL" val="1_1_1"/>
  <p:tag name="KSO_WM_TEMPLATE_INDEX" val="6"/>
  <p:tag name="KSO_WM_TEMPLATE_CATEGORY" val="custom"/>
</p:tagLst>
</file>

<file path=ppt/tags/tag42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16*l_h_a*1_2_1"/>
  <p:tag name="KSO_WM_TAG_VERSION" val="3.0"/>
  <p:tag name="KSO_WM_UNIT_LAYERLEVEL" val="1_1_1"/>
  <p:tag name="KSO_WM_TEMPLATE_INDEX" val="6"/>
  <p:tag name="KSO_WM_TEMPLATE_CATEGORY" val="custom"/>
</p:tagLst>
</file>

<file path=ppt/tags/tag42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16*l_h_f*1_2_1"/>
  <p:tag name="KSO_WM_TAG_VERSION" val="3.0"/>
  <p:tag name="KSO_WM_UNIT_LAYERLEVEL" val="1_1_1"/>
  <p:tag name="KSO_WM_TEMPLATE_INDEX" val="6"/>
  <p:tag name="KSO_WM_TEMPLATE_CATEGORY" val="custom"/>
</p:tagLst>
</file>

<file path=ppt/tags/tag425.xml><?xml version="1.0" encoding="utf-8"?>
<p:tagLst xmlns:p="http://schemas.openxmlformats.org/presentationml/2006/main">
  <p:tag name="KSO_WM_FIGMA_DECORATION_INDEX" val="17"/>
  <p:tag name="$PH_EXT" val="2"/>
  <p:tag name="KSO_WM_BEAUTIFY_FLAG" val="#wm#"/>
  <p:tag name="KSO_WM_DIAGRAM_GROUP_CODE" val="1"/>
  <p:tag name="KSO_WM_FIGMA_FLAG" val="#fgm#"/>
  <p:tag name="KSO_WM_SYNC_SLIDE_TEXT" val="1"/>
  <p:tag name="KSO_WM_UNIT_INDEX" val="1_3_1"/>
  <p:tag name="KSO_WM_UNIT_TYPE" val="l_h_i"/>
  <p:tag name="KSO_WM_UNIT_ID" val="_16*l_h_i*1_3_1"/>
  <p:tag name="KSO_WM_TAG_VERSION" val="3.0"/>
  <p:tag name="KSO_WM_UNIT_LAYERLEVEL" val="1_1_1"/>
  <p:tag name="KSO_WM_TEMPLATE_INDEX" val="6"/>
  <p:tag name="KSO_WM_TEMPLATE_CATEGORY" val="custom"/>
</p:tagLst>
</file>

<file path=ppt/tags/tag426.xml><?xml version="1.0" encoding="utf-8"?>
<p:tagLst xmlns:p="http://schemas.openxmlformats.org/presentationml/2006/main">
  <p:tag name="KSO_WM_FIGMA_DECORATION_INDEX" val="15"/>
  <p:tag name="$PH_EXT" val="2"/>
  <p:tag name="KSO_WM_BEAUTIFY_FLAG" val="#wm#"/>
  <p:tag name="KSO_WM_DIAGRAM_GROUP_CODE" val="1"/>
  <p:tag name="KSO_WM_FIGMA_FLAG" val="#fgm#"/>
  <p:tag name="KSO_WM_SYNC_SLIDE_TEXT" val="1"/>
  <p:tag name="KSO_WM_UNIT_INDEX" val="1_3_2"/>
  <p:tag name="KSO_WM_UNIT_TYPE" val="l_h_i"/>
  <p:tag name="KSO_WM_UNIT_ID" val="_16*l_h_i*1_3_2"/>
  <p:tag name="KSO_WM_TAG_VERSION" val="3.0"/>
  <p:tag name="KSO_WM_UNIT_LAYERLEVEL" val="1_1_1"/>
  <p:tag name="KSO_WM_TEMPLATE_INDEX" val="6"/>
  <p:tag name="KSO_WM_TEMPLATE_CATEGORY" val="custom"/>
</p:tagLst>
</file>

<file path=ppt/tags/tag427.xml><?xml version="1.0" encoding="utf-8"?>
<p:tagLst xmlns:p="http://schemas.openxmlformats.org/presentationml/2006/main">
  <p:tag name="KSO_WM_FIGMA_DECORATION_INDEX" val="3"/>
  <p:tag name="$PH_EXT" val="1"/>
  <p:tag name="KSO_WM_BEAUTIFY_FLAG" val="#wm#"/>
  <p:tag name="KSO_WM_DIAGRAM_GROUP_CODE" val="1"/>
  <p:tag name="KSO_WM_FIGMA_FLAG" val="#fgm#"/>
  <p:tag name="KSO_WM_UNIT_INDEX" val="1_3_1"/>
  <p:tag name="KSO_WM_UNIT_TYPE" val="l_h_x"/>
  <p:tag name="KSO_WM_UNIT_ID" val="_16*l_h_x*1_3_1"/>
  <p:tag name="KSO_WM_TAG_VERSION" val="3.0"/>
  <p:tag name="KSO_WM_UNIT_LAYERLEVEL" val="1_1_1"/>
  <p:tag name="KSO_WM_TEMPLATE_INDEX" val="6"/>
  <p:tag name="KSO_WM_TEMPLATE_CATEGORY" val="custom"/>
</p:tagLst>
</file>

<file path=ppt/tags/tag42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16*l_h_a*1_3_1"/>
  <p:tag name="KSO_WM_TAG_VERSION" val="3.0"/>
  <p:tag name="KSO_WM_UNIT_LAYERLEVEL" val="1_1_1"/>
  <p:tag name="KSO_WM_TEMPLATE_INDEX" val="6"/>
  <p:tag name="KSO_WM_TEMPLATE_CATEGORY" val="custom"/>
</p:tagLst>
</file>

<file path=ppt/tags/tag42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16*l_h_f*1_3_1"/>
  <p:tag name="KSO_WM_TAG_VERSION" val="3.0"/>
  <p:tag name="KSO_WM_UNIT_LAYERLEVEL" val="1_1_1"/>
  <p:tag name="KSO_WM_TEMPLATE_INDEX" val="6"/>
  <p:tag name="KSO_WM_TEMPLATE_CATEGORY" val="custom"/>
</p:tagLst>
</file>

<file path=ppt/tags/tag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430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ID" val="_16*l_h_i*1_4_1"/>
  <p:tag name="KSO_WM_TAG_VERSION" val="3.0"/>
  <p:tag name="KSO_WM_UNIT_LAYERLEVEL" val="1_1_1"/>
  <p:tag name="KSO_WM_TEMPLATE_INDEX" val="6"/>
  <p:tag name="KSO_WM_TEMPLATE_CATEGORY" val="custom"/>
</p:tagLst>
</file>

<file path=ppt/tags/tag431.xml><?xml version="1.0" encoding="utf-8"?>
<p:tagLst xmlns:p="http://schemas.openxmlformats.org/presentationml/2006/main">
  <p:tag name="KSO_WM_FIGMA_DECORATION_INDEX" val="16"/>
  <p:tag name="$PH_EXT" val="2"/>
  <p:tag name="KSO_WM_BEAUTIFY_FLAG" val="#wm#"/>
  <p:tag name="KSO_WM_DIAGRAM_GROUP_CODE" val="1"/>
  <p:tag name="KSO_WM_FIGMA_FLAG" val="#fgm#"/>
  <p:tag name="KSO_WM_SYNC_SLIDE_TEXT" val="1"/>
  <p:tag name="KSO_WM_UNIT_INDEX" val="1_4_2"/>
  <p:tag name="KSO_WM_UNIT_TYPE" val="l_h_i"/>
  <p:tag name="KSO_WM_UNIT_ID" val="_16*l_h_i*1_4_2"/>
  <p:tag name="KSO_WM_TAG_VERSION" val="3.0"/>
  <p:tag name="KSO_WM_UNIT_LAYERLEVEL" val="1_1_1"/>
  <p:tag name="KSO_WM_TEMPLATE_INDEX" val="6"/>
  <p:tag name="KSO_WM_TEMPLATE_CATEGORY" val="custom"/>
</p:tagLst>
</file>

<file path=ppt/tags/tag432.xml><?xml version="1.0" encoding="utf-8"?>
<p:tagLst xmlns:p="http://schemas.openxmlformats.org/presentationml/2006/main">
  <p:tag name="KSO_WM_FIGMA_DECORATION_INDEX" val="10"/>
  <p:tag name="$PH_EXT" val="1"/>
  <p:tag name="KSO_WM_BEAUTIFY_FLAG" val="#wm#"/>
  <p:tag name="KSO_WM_DIAGRAM_GROUP_CODE" val="1"/>
  <p:tag name="KSO_WM_FIGMA_FLAG" val="#fgm#"/>
  <p:tag name="KSO_WM_UNIT_INDEX" val="1_4_1"/>
  <p:tag name="KSO_WM_UNIT_TYPE" val="l_h_x"/>
  <p:tag name="KSO_WM_UNIT_ID" val="_16*l_h_x*1_4_1"/>
  <p:tag name="KSO_WM_TAG_VERSION" val="3.0"/>
  <p:tag name="KSO_WM_UNIT_LAYERLEVEL" val="1_1_1"/>
  <p:tag name="KSO_WM_TEMPLATE_INDEX" val="6"/>
  <p:tag name="KSO_WM_TEMPLATE_CATEGORY" val="custom"/>
</p:tagLst>
</file>

<file path=ppt/tags/tag43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16*l_h_a*1_4_1"/>
  <p:tag name="KSO_WM_TAG_VERSION" val="3.0"/>
  <p:tag name="KSO_WM_UNIT_LAYERLEVEL" val="1_1_1"/>
  <p:tag name="KSO_WM_TEMPLATE_INDEX" val="6"/>
  <p:tag name="KSO_WM_TEMPLATE_CATEGORY" val="custom"/>
</p:tagLst>
</file>

<file path=ppt/tags/tag43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16*l_h_f*1_4_1"/>
  <p:tag name="KSO_WM_TAG_VERSION" val="3.0"/>
  <p:tag name="KSO_WM_UNIT_LAYERLEVEL" val="1_1_1"/>
  <p:tag name="KSO_WM_TEMPLATE_INDEX" val="6"/>
  <p:tag name="KSO_WM_TEMPLATE_CATEGORY" val="custom"/>
</p:tagLst>
</file>

<file path=ppt/tags/tag435.xml><?xml version="1.0" encoding="utf-8"?>
<p:tagLst xmlns:p="http://schemas.openxmlformats.org/presentationml/2006/main">
  <p:tag name="SlideZOrder" val="2"/>
  <p:tag name="KSO_WM_UNIT_ID" val="_17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36.xml><?xml version="1.0" encoding="utf-8"?>
<p:tagLst xmlns:p="http://schemas.openxmlformats.org/presentationml/2006/main">
  <p:tag name="SlideZOrder" val="3"/>
  <p:tag name="KSO_WM_UNIT_ID" val="_17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37.xml><?xml version="1.0" encoding="utf-8"?>
<p:tagLst xmlns:p="http://schemas.openxmlformats.org/presentationml/2006/main">
  <p:tag name="SlideZOrder" val="4"/>
  <p:tag name="KSO_WM_UNIT_ID" val="_17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38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d"/>
  <p:tag name="KSO_WM_UNIT_ID" val="_17*d*1"/>
  <p:tag name="KSO_WM_TAG_VERSION" val="3.0"/>
  <p:tag name="KSO_WM_UNIT_LAYERLEVEL" val="1"/>
  <p:tag name="KSO_WM_TEMPLATE_INDEX" val="6"/>
  <p:tag name="KSO_WM_TEMPLATE_CATEGORY" val="custom"/>
</p:tagLst>
</file>

<file path=ppt/tags/tag439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0692df813c5c9e5a2eb32a14622b8ca9f5b8ddd0"/>
  <p:tag name="KSO_WM_NEWLAYOUT_GROUP_ID" val="layout_10013"/>
  <p:tag name="KSO_WM_NEWLAYOUT_ID" val="slide_8b398fc64e4c05a5"/>
  <p:tag name="KSO_WM_UNIT_ID" val="_17*a*1"/>
  <p:tag name="KSO_WM_TAG_VERSION" val="3.0"/>
  <p:tag name="KSO_WM_UNIT_LAYERLEVEL" val="1"/>
  <p:tag name="KSO_WM_TEMPLATE_INDEX" val="6"/>
  <p:tag name="KSO_WM_TEMPLATE_CATEGORY" val="custom"/>
</p:tagLst>
</file>

<file path=ppt/tags/tag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44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17*l_h_a*1_1_1"/>
  <p:tag name="KSO_WM_TAG_VERSION" val="3.0"/>
  <p:tag name="KSO_WM_UNIT_LAYERLEVEL" val="1_1_1"/>
  <p:tag name="KSO_WM_TEMPLATE_INDEX" val="6"/>
  <p:tag name="KSO_WM_TEMPLATE_CATEGORY" val="custom"/>
</p:tagLst>
</file>

<file path=ppt/tags/tag44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17*l_h_f*1_1_1"/>
  <p:tag name="KSO_WM_TAG_VERSION" val="3.0"/>
  <p:tag name="KSO_WM_UNIT_LAYERLEVEL" val="1_1_1"/>
  <p:tag name="KSO_WM_TEMPLATE_INDEX" val="6"/>
  <p:tag name="KSO_WM_TEMPLATE_CATEGORY" val="custom"/>
</p:tagLst>
</file>

<file path=ppt/tags/tag44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17*l_h_a*1_2_1"/>
  <p:tag name="KSO_WM_TAG_VERSION" val="3.0"/>
  <p:tag name="KSO_WM_UNIT_LAYERLEVEL" val="1_1_1"/>
  <p:tag name="KSO_WM_TEMPLATE_INDEX" val="6"/>
  <p:tag name="KSO_WM_TEMPLATE_CATEGORY" val="custom"/>
</p:tagLst>
</file>

<file path=ppt/tags/tag44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17*l_h_f*1_2_1"/>
  <p:tag name="KSO_WM_TAG_VERSION" val="3.0"/>
  <p:tag name="KSO_WM_UNIT_LAYERLEVEL" val="1_1_1"/>
  <p:tag name="KSO_WM_TEMPLATE_INDEX" val="6"/>
  <p:tag name="KSO_WM_TEMPLATE_CATEGORY" val="custom"/>
</p:tagLst>
</file>

<file path=ppt/tags/tag44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17*l_h_a*1_3_1"/>
  <p:tag name="KSO_WM_TAG_VERSION" val="3.0"/>
  <p:tag name="KSO_WM_UNIT_LAYERLEVEL" val="1_1_1"/>
  <p:tag name="KSO_WM_TEMPLATE_INDEX" val="6"/>
  <p:tag name="KSO_WM_TEMPLATE_CATEGORY" val="custom"/>
</p:tagLst>
</file>

<file path=ppt/tags/tag44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17*l_h_f*1_3_1"/>
  <p:tag name="KSO_WM_TAG_VERSION" val="3.0"/>
  <p:tag name="KSO_WM_UNIT_LAYERLEVEL" val="1_1_1"/>
  <p:tag name="KSO_WM_TEMPLATE_INDEX" val="6"/>
  <p:tag name="KSO_WM_TEMPLATE_CATEGORY" val="custom"/>
</p:tagLst>
</file>

<file path=ppt/tags/tag446.xml><?xml version="1.0" encoding="utf-8"?>
<p:tagLst xmlns:p="http://schemas.openxmlformats.org/presentationml/2006/main">
  <p:tag name="SlideZOrder" val="2"/>
  <p:tag name="KSO_WM_UNIT_ID" val="_18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47.xml><?xml version="1.0" encoding="utf-8"?>
<p:tagLst xmlns:p="http://schemas.openxmlformats.org/presentationml/2006/main">
  <p:tag name="SlideZOrder" val="3"/>
  <p:tag name="KSO_WM_UNIT_ID" val="_18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48.xml><?xml version="1.0" encoding="utf-8"?>
<p:tagLst xmlns:p="http://schemas.openxmlformats.org/presentationml/2006/main">
  <p:tag name="SlideZOrder" val="4"/>
  <p:tag name="KSO_WM_UNIT_ID" val="_18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49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18*l_h_i*1_1_1"/>
  <p:tag name="KSO_WM_TAG_VERSION" val="3.0"/>
  <p:tag name="KSO_WM_UNIT_LAYERLEVEL" val="1_1_1"/>
  <p:tag name="KSO_WM_TEMPLATE_INDEX" val="6"/>
  <p:tag name="KSO_WM_TEMPLATE_CATEGORY" val="custom"/>
</p:tagLst>
</file>

<file path=ppt/tags/tag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450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d67856986c5b560220341a181bcd1acea3308206"/>
  <p:tag name="KSO_WM_NEWLAYOUT_GROUP_ID" val="layout_10004"/>
  <p:tag name="KSO_WM_NEWLAYOUT_ID" val="slide_e2dd812ee6ac848b"/>
  <p:tag name="KSO_WM_UNIT_ID" val="_18*a*1"/>
  <p:tag name="KSO_WM_TAG_VERSION" val="3.0"/>
  <p:tag name="KSO_WM_UNIT_LAYERLEVEL" val="1"/>
  <p:tag name="KSO_WM_TEMPLATE_INDEX" val="6"/>
  <p:tag name="KSO_WM_TEMPLATE_CATEGORY" val="custom"/>
</p:tagLst>
</file>

<file path=ppt/tags/tag45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18*l_h_a*1_1_1"/>
  <p:tag name="KSO_WM_TAG_VERSION" val="3.0"/>
  <p:tag name="KSO_WM_UNIT_LAYERLEVEL" val="1_1_1"/>
  <p:tag name="KSO_WM_TEMPLATE_INDEX" val="6"/>
  <p:tag name="KSO_WM_TEMPLATE_CATEGORY" val="custom"/>
</p:tagLst>
</file>

<file path=ppt/tags/tag45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18*l_h_f*1_1_1"/>
  <p:tag name="KSO_WM_TAG_VERSION" val="3.0"/>
  <p:tag name="KSO_WM_UNIT_LAYERLEVEL" val="1_1_1"/>
  <p:tag name="KSO_WM_TEMPLATE_INDEX" val="6"/>
  <p:tag name="KSO_WM_TEMPLATE_CATEGORY" val="custom"/>
</p:tagLst>
</file>

<file path=ppt/tags/tag453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ID" val="_18*l_h_i*1_2_1"/>
  <p:tag name="KSO_WM_TAG_VERSION" val="3.0"/>
  <p:tag name="KSO_WM_UNIT_LAYERLEVEL" val="1_1_1"/>
  <p:tag name="KSO_WM_TEMPLATE_INDEX" val="6"/>
  <p:tag name="KSO_WM_TEMPLATE_CATEGORY" val="custom"/>
</p:tagLst>
</file>

<file path=ppt/tags/tag45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18*l_h_a*1_2_1"/>
  <p:tag name="KSO_WM_TAG_VERSION" val="3.0"/>
  <p:tag name="KSO_WM_UNIT_LAYERLEVEL" val="1_1_1"/>
  <p:tag name="KSO_WM_TEMPLATE_INDEX" val="6"/>
  <p:tag name="KSO_WM_TEMPLATE_CATEGORY" val="custom"/>
</p:tagLst>
</file>

<file path=ppt/tags/tag45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18*l_h_f*1_2_1"/>
  <p:tag name="KSO_WM_TAG_VERSION" val="3.0"/>
  <p:tag name="KSO_WM_UNIT_LAYERLEVEL" val="1_1_1"/>
  <p:tag name="KSO_WM_TEMPLATE_INDEX" val="6"/>
  <p:tag name="KSO_WM_TEMPLATE_CATEGORY" val="custom"/>
</p:tagLst>
</file>

<file path=ppt/tags/tag456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ID" val="_18*l_h_i*1_3_1"/>
  <p:tag name="KSO_WM_TAG_VERSION" val="3.0"/>
  <p:tag name="KSO_WM_UNIT_LAYERLEVEL" val="1_1_1"/>
  <p:tag name="KSO_WM_TEMPLATE_INDEX" val="6"/>
  <p:tag name="KSO_WM_TEMPLATE_CATEGORY" val="custom"/>
</p:tagLst>
</file>

<file path=ppt/tags/tag45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18*l_h_a*1_3_1"/>
  <p:tag name="KSO_WM_TAG_VERSION" val="3.0"/>
  <p:tag name="KSO_WM_UNIT_LAYERLEVEL" val="1_1_1"/>
  <p:tag name="KSO_WM_TEMPLATE_INDEX" val="6"/>
  <p:tag name="KSO_WM_TEMPLATE_CATEGORY" val="custom"/>
</p:tagLst>
</file>

<file path=ppt/tags/tag45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18*l_h_f*1_3_1"/>
  <p:tag name="KSO_WM_TAG_VERSION" val="3.0"/>
  <p:tag name="KSO_WM_UNIT_LAYERLEVEL" val="1_1_1"/>
  <p:tag name="KSO_WM_TEMPLATE_INDEX" val="6"/>
  <p:tag name="KSO_WM_TEMPLATE_CATEGORY" val="custom"/>
</p:tagLst>
</file>

<file path=ppt/tags/tag459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ID" val="_18*l_h_i*1_4_1"/>
  <p:tag name="KSO_WM_TAG_VERSION" val="3.0"/>
  <p:tag name="KSO_WM_UNIT_LAYERLEVEL" val="1_1_1"/>
  <p:tag name="KSO_WM_TEMPLATE_INDEX" val="6"/>
  <p:tag name="KSO_WM_TEMPLATE_CATEGORY" val="custom"/>
</p:tagLst>
</file>

<file path=ppt/tags/tag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46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18*l_h_a*1_4_1"/>
  <p:tag name="KSO_WM_TAG_VERSION" val="3.0"/>
  <p:tag name="KSO_WM_UNIT_LAYERLEVEL" val="1_1_1"/>
  <p:tag name="KSO_WM_TEMPLATE_INDEX" val="6"/>
  <p:tag name="KSO_WM_TEMPLATE_CATEGORY" val="custom"/>
</p:tagLst>
</file>

<file path=ppt/tags/tag46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18*l_h_f*1_4_1"/>
  <p:tag name="KSO_WM_TAG_VERSION" val="3.0"/>
  <p:tag name="KSO_WM_UNIT_LAYERLEVEL" val="1_1_1"/>
  <p:tag name="KSO_WM_TEMPLATE_INDEX" val="6"/>
  <p:tag name="KSO_WM_TEMPLATE_CATEGORY" val="custom"/>
</p:tagLst>
</file>

<file path=ppt/tags/tag462.xml><?xml version="1.0" encoding="utf-8"?>
<p:tagLst xmlns:p="http://schemas.openxmlformats.org/presentationml/2006/main">
  <p:tag name="SlideZOrder" val="2"/>
  <p:tag name="KSO_WM_UNIT_ID" val="_1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63.xml><?xml version="1.0" encoding="utf-8"?>
<p:tagLst xmlns:p="http://schemas.openxmlformats.org/presentationml/2006/main">
  <p:tag name="SlideZOrder" val="3"/>
  <p:tag name="KSO_WM_UNIT_ID" val="_1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64.xml><?xml version="1.0" encoding="utf-8"?>
<p:tagLst xmlns:p="http://schemas.openxmlformats.org/presentationml/2006/main">
  <p:tag name="SlideZOrder" val="4"/>
  <p:tag name="KSO_WM_UNIT_ID" val="_1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6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19*l_h_a*1_1_1"/>
  <p:tag name="KSO_WM_TAG_VERSION" val="3.0"/>
  <p:tag name="KSO_WM_UNIT_LAYERLEVEL" val="1_1_1"/>
  <p:tag name="KSO_WM_TEMPLATE_INDEX" val="6"/>
  <p:tag name="KSO_WM_TEMPLATE_CATEGORY" val="custom"/>
</p:tagLst>
</file>

<file path=ppt/tags/tag466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64d963d00720089ffe57f5c770fc2a2c561821c8"/>
  <p:tag name="KSO_WM_NEWLAYOUT_GROUP_ID" val="layout_10007"/>
  <p:tag name="KSO_WM_NEWLAYOUT_ID" val="slide_e7c11081de56b2b2"/>
  <p:tag name="KSO_WM_UNIT_ID" val="_19*a*1"/>
  <p:tag name="KSO_WM_TAG_VERSION" val="3.0"/>
  <p:tag name="KSO_WM_UNIT_LAYERLEVEL" val="1"/>
  <p:tag name="KSO_WM_TEMPLATE_INDEX" val="6"/>
  <p:tag name="KSO_WM_TEMPLATE_CATEGORY" val="custom"/>
</p:tagLst>
</file>

<file path=ppt/tags/tag46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19*l_h_f*1_1_1"/>
  <p:tag name="KSO_WM_TAG_VERSION" val="3.0"/>
  <p:tag name="KSO_WM_UNIT_LAYERLEVEL" val="1_1_1"/>
  <p:tag name="KSO_WM_TEMPLATE_INDEX" val="6"/>
  <p:tag name="KSO_WM_TEMPLATE_CATEGORY" val="custom"/>
</p:tagLst>
</file>

<file path=ppt/tags/tag46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19*l_h_a*1_2_1"/>
  <p:tag name="KSO_WM_TAG_VERSION" val="3.0"/>
  <p:tag name="KSO_WM_UNIT_LAYERLEVEL" val="1_1_1"/>
  <p:tag name="KSO_WM_TEMPLATE_INDEX" val="6"/>
  <p:tag name="KSO_WM_TEMPLATE_CATEGORY" val="custom"/>
</p:tagLst>
</file>

<file path=ppt/tags/tag46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19*l_h_f*1_2_1"/>
  <p:tag name="KSO_WM_TAG_VERSION" val="3.0"/>
  <p:tag name="KSO_WM_UNIT_LAYERLEVEL" val="1_1_1"/>
  <p:tag name="KSO_WM_TEMPLATE_INDEX" val="6"/>
  <p:tag name="KSO_WM_TEMPLATE_CATEGORY" val="custom"/>
</p:tagLst>
</file>

<file path=ppt/tags/tag47.xml><?xml version="1.0" encoding="utf-8"?>
<p:tagLst xmlns:p="http://schemas.openxmlformats.org/presentationml/2006/main">
  <p:tag name="SlideZOrder" val="2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70.xml><?xml version="1.0" encoding="utf-8"?>
<p:tagLst xmlns:p="http://schemas.openxmlformats.org/presentationml/2006/main">
  <p:tag name="SlideZOrder" val="2"/>
  <p:tag name="KSO_WM_UNIT_ID" val="_2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71.xml><?xml version="1.0" encoding="utf-8"?>
<p:tagLst xmlns:p="http://schemas.openxmlformats.org/presentationml/2006/main">
  <p:tag name="SlideZOrder" val="3"/>
  <p:tag name="KSO_WM_UNIT_ID" val="_2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72.xml><?xml version="1.0" encoding="utf-8"?>
<p:tagLst xmlns:p="http://schemas.openxmlformats.org/presentationml/2006/main">
  <p:tag name="SlideZOrder" val="4"/>
  <p:tag name="KSO_WM_UNIT_ID" val="_2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73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d"/>
  <p:tag name="KSO_WM_UNIT_ID" val="_20*d*1"/>
  <p:tag name="KSO_WM_TAG_VERSION" val="3.0"/>
  <p:tag name="KSO_WM_UNIT_LAYERLEVEL" val="1"/>
  <p:tag name="KSO_WM_TEMPLATE_INDEX" val="6"/>
  <p:tag name="KSO_WM_TEMPLATE_CATEGORY" val="custom"/>
</p:tagLst>
</file>

<file path=ppt/tags/tag474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40a89803f8967a09425cab057601cf7443b224a8"/>
  <p:tag name="KSO_WM_NEWLAYOUT_GROUP_ID" val="layout_61"/>
  <p:tag name="KSO_WM_NEWLAYOUT_ID" val="slide_15cb9f4c4c6c7b02"/>
  <p:tag name="KSO_WM_UNIT_ID" val="_20*a*1"/>
  <p:tag name="KSO_WM_TAG_VERSION" val="3.0"/>
  <p:tag name="KSO_WM_UNIT_LAYERLEVEL" val="1"/>
  <p:tag name="KSO_WM_TEMPLATE_INDEX" val="6"/>
  <p:tag name="KSO_WM_TEMPLATE_CATEGORY" val="custom"/>
</p:tagLst>
</file>

<file path=ppt/tags/tag475.xml><?xml version="1.0" encoding="utf-8"?>
<p:tagLst xmlns:p="http://schemas.openxmlformats.org/presentationml/2006/main">
  <p:tag name="KSO_WM_FIGMA_DECORATION_INDEX" val="17_contentModel"/>
  <p:tag name="$PH_EXT" val="2"/>
  <p:tag name="KSO_WM_BEAUTIFY_FLAG" val="#wm#"/>
  <p:tag name="KSO_WM_FIGMA_FLAG" val="#fgm#"/>
  <p:tag name="KSO_WM_SYNC_SLIDE_TEXT" val="1"/>
  <p:tag name="KSO_WM_UNIT_INDEX" val="1_1"/>
  <p:tag name="KSO_WM_UNIT_TYPE" val="l_i"/>
  <p:tag name="KSO_WM_UNIT_ID" val="_20*l_i*1_1"/>
  <p:tag name="KSO_WM_TAG_VERSION" val="3.0"/>
  <p:tag name="KSO_WM_UNIT_LAYERLEVEL" val="1_1"/>
  <p:tag name="KSO_WM_TEMPLATE_INDEX" val="6"/>
  <p:tag name="KSO_WM_TEMPLATE_CATEGORY" val="custom"/>
</p:tagLst>
</file>

<file path=ppt/tags/tag47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20*l_h_a*1_1_1"/>
  <p:tag name="KSO_WM_TAG_VERSION" val="3.0"/>
  <p:tag name="KSO_WM_UNIT_LAYERLEVEL" val="1_1_1"/>
  <p:tag name="KSO_WM_TEMPLATE_INDEX" val="6"/>
  <p:tag name="KSO_WM_TEMPLATE_CATEGORY" val="custom"/>
</p:tagLst>
</file>

<file path=ppt/tags/tag47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20*l_h_f*1_1_1"/>
  <p:tag name="KSO_WM_TAG_VERSION" val="3.0"/>
  <p:tag name="KSO_WM_UNIT_LAYERLEVEL" val="1_1_1"/>
  <p:tag name="KSO_WM_TEMPLATE_INDEX" val="6"/>
  <p:tag name="KSO_WM_TEMPLATE_CATEGORY" val="custom"/>
</p:tagLst>
</file>

<file path=ppt/tags/tag47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20*l_h_a*1_2_1"/>
  <p:tag name="KSO_WM_TAG_VERSION" val="3.0"/>
  <p:tag name="KSO_WM_UNIT_LAYERLEVEL" val="1_1_1"/>
  <p:tag name="KSO_WM_TEMPLATE_INDEX" val="6"/>
  <p:tag name="KSO_WM_TEMPLATE_CATEGORY" val="custom"/>
</p:tagLst>
</file>

<file path=ppt/tags/tag47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20*l_h_f*1_2_1"/>
  <p:tag name="KSO_WM_TAG_VERSION" val="3.0"/>
  <p:tag name="KSO_WM_UNIT_LAYERLEVEL" val="1_1_1"/>
  <p:tag name="KSO_WM_TEMPLATE_INDEX" val="6"/>
  <p:tag name="KSO_WM_TEMPLATE_CATEGORY" val="custom"/>
</p:tagLst>
</file>

<file path=ppt/tags/tag48.xml><?xml version="1.0" encoding="utf-8"?>
<p:tagLst xmlns:p="http://schemas.openxmlformats.org/presentationml/2006/main">
  <p:tag name="SlideZOrder" val="3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80.xml><?xml version="1.0" encoding="utf-8"?>
<p:tagLst xmlns:p="http://schemas.openxmlformats.org/presentationml/2006/main">
  <p:tag name="SlideZOrder" val="2"/>
  <p:tag name="KSO_WM_UNIT_ID" val="_2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81.xml><?xml version="1.0" encoding="utf-8"?>
<p:tagLst xmlns:p="http://schemas.openxmlformats.org/presentationml/2006/main">
  <p:tag name="SlideZOrder" val="3"/>
  <p:tag name="KSO_WM_UNIT_ID" val="_2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82.xml><?xml version="1.0" encoding="utf-8"?>
<p:tagLst xmlns:p="http://schemas.openxmlformats.org/presentationml/2006/main">
  <p:tag name="SlideZOrder" val="4"/>
  <p:tag name="KSO_WM_UNIT_ID" val="_2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83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21*l_h_i*1_1_1"/>
  <p:tag name="KSO_WM_TAG_VERSION" val="3.0"/>
  <p:tag name="KSO_WM_UNIT_LAYERLEVEL" val="1_1_1"/>
  <p:tag name="KSO_WM_TEMPLATE_INDEX" val="6"/>
  <p:tag name="KSO_WM_TEMPLATE_CATEGORY" val="custom"/>
</p:tagLst>
</file>

<file path=ppt/tags/tag484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40107e2fefe4a3de12d1e2477122bf7da6fc6010"/>
  <p:tag name="KSO_WM_NEWLAYOUT_GROUP_ID" val="layout_2"/>
  <p:tag name="KSO_WM_NEWLAYOUT_ID" val="slide_601b8a6f8f27b735"/>
  <p:tag name="KSO_WM_UNIT_ID" val="_21*a*1"/>
  <p:tag name="KSO_WM_TAG_VERSION" val="3.0"/>
  <p:tag name="KSO_WM_UNIT_LAYERLEVEL" val="1"/>
  <p:tag name="KSO_WM_TEMPLATE_INDEX" val="6"/>
  <p:tag name="KSO_WM_TEMPLATE_CATEGORY" val="custom"/>
</p:tagLst>
</file>

<file path=ppt/tags/tag48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d"/>
  <p:tag name="KSO_WM_UNIT_ID" val="_21*l_h_d*1_1_1"/>
  <p:tag name="KSO_WM_TAG_VERSION" val="3.0"/>
  <p:tag name="KSO_WM_UNIT_LAYERLEVEL" val="1_1_1"/>
  <p:tag name="KSO_WM_TEMPLATE_INDEX" val="6"/>
  <p:tag name="KSO_WM_TEMPLATE_CATEGORY" val="custom"/>
</p:tagLst>
</file>

<file path=ppt/tags/tag48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21*l_h_a*1_1_1"/>
  <p:tag name="KSO_WM_TAG_VERSION" val="3.0"/>
  <p:tag name="KSO_WM_UNIT_LAYERLEVEL" val="1_1_1"/>
  <p:tag name="KSO_WM_TEMPLATE_INDEX" val="6"/>
  <p:tag name="KSO_WM_TEMPLATE_CATEGORY" val="custom"/>
</p:tagLst>
</file>

<file path=ppt/tags/tag48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21*l_h_f*1_1_1"/>
  <p:tag name="KSO_WM_TAG_VERSION" val="3.0"/>
  <p:tag name="KSO_WM_UNIT_LAYERLEVEL" val="1_1_1"/>
  <p:tag name="KSO_WM_TEMPLATE_INDEX" val="6"/>
  <p:tag name="KSO_WM_TEMPLATE_CATEGORY" val="custom"/>
</p:tagLst>
</file>

<file path=ppt/tags/tag488.xml><?xml version="1.0" encoding="utf-8"?>
<p:tagLst xmlns:p="http://schemas.openxmlformats.org/presentationml/2006/main">
  <p:tag name="KSO_WM_FIGMA_DECORATION_INDEX" val="17"/>
  <p:tag name="$PH_EXT" val="2"/>
  <p:tag name="KSO_WM_BEAUTIFY_FLAG" val="#wm#"/>
  <p:tag name="KSO_WM_DIAGRAM_GROUP_CODE" val="1"/>
  <p:tag name="KSO_WM_FIGMA_FLAG" val="#fgm#"/>
  <p:tag name="KSO_WM_SYNC_SLIDE_TEXT" val="1"/>
  <p:tag name="KSO_WM_UNIT_INDEX" val="1_2_1"/>
  <p:tag name="KSO_WM_UNIT_TYPE" val="l_h_i"/>
  <p:tag name="KSO_WM_UNIT_ID" val="_21*l_h_i*1_2_1"/>
  <p:tag name="KSO_WM_TAG_VERSION" val="3.0"/>
  <p:tag name="KSO_WM_UNIT_LAYERLEVEL" val="1_1_1"/>
  <p:tag name="KSO_WM_TEMPLATE_INDEX" val="6"/>
  <p:tag name="KSO_WM_TEMPLATE_CATEGORY" val="custom"/>
</p:tagLst>
</file>

<file path=ppt/tags/tag48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d"/>
  <p:tag name="KSO_WM_UNIT_ID" val="_21*l_h_d*1_2_1"/>
  <p:tag name="KSO_WM_TAG_VERSION" val="3.0"/>
  <p:tag name="KSO_WM_UNIT_LAYERLEVEL" val="1_1_1"/>
  <p:tag name="KSO_WM_TEMPLATE_INDEX" val="6"/>
  <p:tag name="KSO_WM_TEMPLATE_CATEGORY" val="custom"/>
</p:tagLst>
</file>

<file path=ppt/tags/tag49.xml><?xml version="1.0" encoding="utf-8"?>
<p:tagLst xmlns:p="http://schemas.openxmlformats.org/presentationml/2006/main">
  <p:tag name="SlideZOrder" val="4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9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21*l_h_a*1_2_1"/>
  <p:tag name="KSO_WM_TAG_VERSION" val="3.0"/>
  <p:tag name="KSO_WM_UNIT_LAYERLEVEL" val="1_1_1"/>
  <p:tag name="KSO_WM_TEMPLATE_INDEX" val="6"/>
  <p:tag name="KSO_WM_TEMPLATE_CATEGORY" val="custom"/>
</p:tagLst>
</file>

<file path=ppt/tags/tag49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21*l_h_f*1_2_1"/>
  <p:tag name="KSO_WM_TAG_VERSION" val="3.0"/>
  <p:tag name="KSO_WM_UNIT_LAYERLEVEL" val="1_1_1"/>
  <p:tag name="KSO_WM_TEMPLATE_INDEX" val="6"/>
  <p:tag name="KSO_WM_TEMPLATE_CATEGORY" val="custom"/>
</p:tagLst>
</file>

<file path=ppt/tags/tag492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ID" val="_21*l_h_i*1_3_1"/>
  <p:tag name="KSO_WM_TAG_VERSION" val="3.0"/>
  <p:tag name="KSO_WM_UNIT_LAYERLEVEL" val="1_1_1"/>
  <p:tag name="KSO_WM_TEMPLATE_INDEX" val="6"/>
  <p:tag name="KSO_WM_TEMPLATE_CATEGORY" val="custom"/>
</p:tagLst>
</file>

<file path=ppt/tags/tag49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d"/>
  <p:tag name="KSO_WM_UNIT_ID" val="_21*l_h_d*1_3_1"/>
  <p:tag name="KSO_WM_TAG_VERSION" val="3.0"/>
  <p:tag name="KSO_WM_UNIT_LAYERLEVEL" val="1_1_1"/>
  <p:tag name="KSO_WM_TEMPLATE_INDEX" val="6"/>
  <p:tag name="KSO_WM_TEMPLATE_CATEGORY" val="custom"/>
</p:tagLst>
</file>

<file path=ppt/tags/tag49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21*l_h_a*1_3_1"/>
  <p:tag name="KSO_WM_TAG_VERSION" val="3.0"/>
  <p:tag name="KSO_WM_UNIT_LAYERLEVEL" val="1_1_1"/>
  <p:tag name="KSO_WM_TEMPLATE_INDEX" val="6"/>
  <p:tag name="KSO_WM_TEMPLATE_CATEGORY" val="custom"/>
</p:tagLst>
</file>

<file path=ppt/tags/tag49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21*l_h_f*1_3_1"/>
  <p:tag name="KSO_WM_TAG_VERSION" val="3.0"/>
  <p:tag name="KSO_WM_UNIT_LAYERLEVEL" val="1_1_1"/>
  <p:tag name="KSO_WM_TEMPLATE_INDEX" val="6"/>
  <p:tag name="KSO_WM_TEMPLATE_CATEGORY" val="custom"/>
</p:tagLst>
</file>

<file path=ppt/tags/tag496.xml><?xml version="1.0" encoding="utf-8"?>
<p:tagLst xmlns:p="http://schemas.openxmlformats.org/presentationml/2006/main">
  <p:tag name="SlideZOrder" val="2"/>
  <p:tag name="KSO_WM_UNIT_ID" val="_2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97.xml><?xml version="1.0" encoding="utf-8"?>
<p:tagLst xmlns:p="http://schemas.openxmlformats.org/presentationml/2006/main">
  <p:tag name="SlideZOrder" val="3"/>
  <p:tag name="KSO_WM_UNIT_ID" val="_2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98.xml><?xml version="1.0" encoding="utf-8"?>
<p:tagLst xmlns:p="http://schemas.openxmlformats.org/presentationml/2006/main">
  <p:tag name="SlideZOrder" val="4"/>
  <p:tag name="KSO_WM_UNIT_ID" val="_2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49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d"/>
  <p:tag name="KSO_WM_UNIT_ID" val="_22*l_h_d*1_1_1"/>
  <p:tag name="KSO_WM_TAG_VERSION" val="3.0"/>
  <p:tag name="KSO_WM_UNIT_LAYERLEVEL" val="1_1_1"/>
  <p:tag name="KSO_WM_TEMPLATE_INDEX" val="6"/>
  <p:tag name="KSO_WM_TEMPLATE_CATEGORY" val="custom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</p:tagLst>
</file>

<file path=ppt/tags/tag500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2837ed55588d56426d8fb625dcf12e7c85ad7d11"/>
  <p:tag name="KSO_WM_NEWLAYOUT_GROUP_ID" val="layout_10014"/>
  <p:tag name="KSO_WM_NEWLAYOUT_ID" val="slide_64b62a6f7bb9f11d"/>
  <p:tag name="KSO_WM_UNIT_ID" val="_22*a*1"/>
  <p:tag name="KSO_WM_TAG_VERSION" val="3.0"/>
  <p:tag name="KSO_WM_UNIT_LAYERLEVEL" val="1"/>
  <p:tag name="KSO_WM_TEMPLATE_INDEX" val="6"/>
  <p:tag name="KSO_WM_TEMPLATE_CATEGORY" val="custom"/>
</p:tagLst>
</file>

<file path=ppt/tags/tag50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22*l_h_a*1_1_1"/>
  <p:tag name="KSO_WM_TAG_VERSION" val="3.0"/>
  <p:tag name="KSO_WM_UNIT_LAYERLEVEL" val="1_1_1"/>
  <p:tag name="KSO_WM_TEMPLATE_INDEX" val="6"/>
  <p:tag name="KSO_WM_TEMPLATE_CATEGORY" val="custom"/>
</p:tagLst>
</file>

<file path=ppt/tags/tag50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22*l_h_f*1_1_1"/>
  <p:tag name="KSO_WM_TAG_VERSION" val="3.0"/>
  <p:tag name="KSO_WM_UNIT_LAYERLEVEL" val="1_1_1"/>
  <p:tag name="KSO_WM_TEMPLATE_INDEX" val="6"/>
  <p:tag name="KSO_WM_TEMPLATE_CATEGORY" val="custom"/>
</p:tagLst>
</file>

<file path=ppt/tags/tag50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d"/>
  <p:tag name="KSO_WM_UNIT_ID" val="_22*l_h_d*1_2_1"/>
  <p:tag name="KSO_WM_TAG_VERSION" val="3.0"/>
  <p:tag name="KSO_WM_UNIT_LAYERLEVEL" val="1_1_1"/>
  <p:tag name="KSO_WM_TEMPLATE_INDEX" val="6"/>
  <p:tag name="KSO_WM_TEMPLATE_CATEGORY" val="custom"/>
</p:tagLst>
</file>

<file path=ppt/tags/tag50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22*l_h_a*1_2_1"/>
  <p:tag name="KSO_WM_TAG_VERSION" val="3.0"/>
  <p:tag name="KSO_WM_UNIT_LAYERLEVEL" val="1_1_1"/>
  <p:tag name="KSO_WM_TEMPLATE_INDEX" val="6"/>
  <p:tag name="KSO_WM_TEMPLATE_CATEGORY" val="custom"/>
</p:tagLst>
</file>

<file path=ppt/tags/tag50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22*l_h_f*1_2_1"/>
  <p:tag name="KSO_WM_TAG_VERSION" val="3.0"/>
  <p:tag name="KSO_WM_UNIT_LAYERLEVEL" val="1_1_1"/>
  <p:tag name="KSO_WM_TEMPLATE_INDEX" val="6"/>
  <p:tag name="KSO_WM_TEMPLATE_CATEGORY" val="custom"/>
</p:tagLst>
</file>

<file path=ppt/tags/tag50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d"/>
  <p:tag name="KSO_WM_UNIT_ID" val="_22*l_h_d*1_3_1"/>
  <p:tag name="KSO_WM_TAG_VERSION" val="3.0"/>
  <p:tag name="KSO_WM_UNIT_LAYERLEVEL" val="1_1_1"/>
  <p:tag name="KSO_WM_TEMPLATE_INDEX" val="6"/>
  <p:tag name="KSO_WM_TEMPLATE_CATEGORY" val="custom"/>
</p:tagLst>
</file>

<file path=ppt/tags/tag50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22*l_h_a*1_3_1"/>
  <p:tag name="KSO_WM_TAG_VERSION" val="3.0"/>
  <p:tag name="KSO_WM_UNIT_LAYERLEVEL" val="1_1_1"/>
  <p:tag name="KSO_WM_TEMPLATE_INDEX" val="6"/>
  <p:tag name="KSO_WM_TEMPLATE_CATEGORY" val="custom"/>
</p:tagLst>
</file>

<file path=ppt/tags/tag50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22*l_h_f*1_3_1"/>
  <p:tag name="KSO_WM_TAG_VERSION" val="3.0"/>
  <p:tag name="KSO_WM_UNIT_LAYERLEVEL" val="1_1_1"/>
  <p:tag name="KSO_WM_TEMPLATE_INDEX" val="6"/>
  <p:tag name="KSO_WM_TEMPLATE_CATEGORY" val="custom"/>
</p:tagLst>
</file>

<file path=ppt/tags/tag50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d"/>
  <p:tag name="KSO_WM_UNIT_ID" val="_22*l_h_d*1_4_1"/>
  <p:tag name="KSO_WM_TAG_VERSION" val="3.0"/>
  <p:tag name="KSO_WM_UNIT_LAYERLEVEL" val="1_1_1"/>
  <p:tag name="KSO_WM_TEMPLATE_INDEX" val="6"/>
  <p:tag name="KSO_WM_TEMPLATE_CATEGORY" val="custom"/>
</p:tagLst>
</file>

<file path=ppt/tags/tag5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19c03a2c4d1d57f1a22e3853b6c199c9aaa6fb82"/>
  <p:tag name="KSO_WM_NEWLAYOUT_GROUP_ID" val="layout_35"/>
  <p:tag name="KSO_WM_NEWLAYOUT_ID" val="slide_815a72ac07ebc7d4"/>
</p:tagLst>
</file>

<file path=ppt/tags/tag51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22*l_h_a*1_4_1"/>
  <p:tag name="KSO_WM_TAG_VERSION" val="3.0"/>
  <p:tag name="KSO_WM_UNIT_LAYERLEVEL" val="1_1_1"/>
  <p:tag name="KSO_WM_TEMPLATE_INDEX" val="6"/>
  <p:tag name="KSO_WM_TEMPLATE_CATEGORY" val="custom"/>
</p:tagLst>
</file>

<file path=ppt/tags/tag51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22*l_h_f*1_4_1"/>
  <p:tag name="KSO_WM_TAG_VERSION" val="3.0"/>
  <p:tag name="KSO_WM_UNIT_LAYERLEVEL" val="1_1_1"/>
  <p:tag name="KSO_WM_TEMPLATE_INDEX" val="6"/>
  <p:tag name="KSO_WM_TEMPLATE_CATEGORY" val="custom"/>
</p:tagLst>
</file>

<file path=ppt/tags/tag512.xml><?xml version="1.0" encoding="utf-8"?>
<p:tagLst xmlns:p="http://schemas.openxmlformats.org/presentationml/2006/main">
  <p:tag name="SlideZOrder" val="2"/>
  <p:tag name="KSO_WM_UNIT_ID" val="_2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13.xml><?xml version="1.0" encoding="utf-8"?>
<p:tagLst xmlns:p="http://schemas.openxmlformats.org/presentationml/2006/main">
  <p:tag name="SlideZOrder" val="3"/>
  <p:tag name="KSO_WM_UNIT_ID" val="_2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14.xml><?xml version="1.0" encoding="utf-8"?>
<p:tagLst xmlns:p="http://schemas.openxmlformats.org/presentationml/2006/main">
  <p:tag name="SlideZOrder" val="4"/>
  <p:tag name="KSO_WM_UNIT_ID" val="_2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15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d"/>
  <p:tag name="KSO_WM_UNIT_ID" val="_23*d*1"/>
  <p:tag name="KSO_WM_TAG_VERSION" val="3.0"/>
  <p:tag name="KSO_WM_UNIT_LAYERLEVEL" val="1"/>
  <p:tag name="KSO_WM_TEMPLATE_INDEX" val="6"/>
  <p:tag name="KSO_WM_TEMPLATE_CATEGORY" val="custom"/>
</p:tagLst>
</file>

<file path=ppt/tags/tag516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d9279aa044ea7bb0a049943d8fcb12ef244c9693"/>
  <p:tag name="KSO_WM_NEWLAYOUT_GROUP_ID" val="layout_10013"/>
  <p:tag name="KSO_WM_NEWLAYOUT_ID" val="slide_ee1db31ff1c30694"/>
  <p:tag name="KSO_WM_UNIT_ID" val="_23*a*1"/>
  <p:tag name="KSO_WM_TAG_VERSION" val="3.0"/>
  <p:tag name="KSO_WM_UNIT_LAYERLEVEL" val="1"/>
  <p:tag name="KSO_WM_TEMPLATE_INDEX" val="6"/>
  <p:tag name="KSO_WM_TEMPLATE_CATEGORY" val="custom"/>
</p:tagLst>
</file>

<file path=ppt/tags/tag51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23*l_h_a*1_1_1"/>
  <p:tag name="KSO_WM_TAG_VERSION" val="3.0"/>
  <p:tag name="KSO_WM_UNIT_LAYERLEVEL" val="1_1_1"/>
  <p:tag name="KSO_WM_TEMPLATE_INDEX" val="6"/>
  <p:tag name="KSO_WM_TEMPLATE_CATEGORY" val="custom"/>
</p:tagLst>
</file>

<file path=ppt/tags/tag51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23*l_h_f*1_1_1"/>
  <p:tag name="KSO_WM_TAG_VERSION" val="3.0"/>
  <p:tag name="KSO_WM_UNIT_LAYERLEVEL" val="1_1_1"/>
  <p:tag name="KSO_WM_TEMPLATE_INDEX" val="6"/>
  <p:tag name="KSO_WM_TEMPLATE_CATEGORY" val="custom"/>
</p:tagLst>
</file>

<file path=ppt/tags/tag51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23*l_h_a*1_2_1"/>
  <p:tag name="KSO_WM_TAG_VERSION" val="3.0"/>
  <p:tag name="KSO_WM_UNIT_LAYERLEVEL" val="1_1_1"/>
  <p:tag name="KSO_WM_TEMPLATE_INDEX" val="6"/>
  <p:tag name="KSO_WM_TEMPLATE_CATEGORY" val="custom"/>
</p:tagLst>
</file>

<file path=ppt/tags/tag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52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23*l_h_f*1_2_1"/>
  <p:tag name="KSO_WM_TAG_VERSION" val="3.0"/>
  <p:tag name="KSO_WM_UNIT_LAYERLEVEL" val="1_1_1"/>
  <p:tag name="KSO_WM_TEMPLATE_INDEX" val="6"/>
  <p:tag name="KSO_WM_TEMPLATE_CATEGORY" val="custom"/>
</p:tagLst>
</file>

<file path=ppt/tags/tag52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23*l_h_a*1_3_1"/>
  <p:tag name="KSO_WM_TAG_VERSION" val="3.0"/>
  <p:tag name="KSO_WM_UNIT_LAYERLEVEL" val="1_1_1"/>
  <p:tag name="KSO_WM_TEMPLATE_INDEX" val="6"/>
  <p:tag name="KSO_WM_TEMPLATE_CATEGORY" val="custom"/>
</p:tagLst>
</file>

<file path=ppt/tags/tag52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23*l_h_f*1_3_1"/>
  <p:tag name="KSO_WM_TAG_VERSION" val="3.0"/>
  <p:tag name="KSO_WM_UNIT_LAYERLEVEL" val="1_1_1"/>
  <p:tag name="KSO_WM_TEMPLATE_INDEX" val="6"/>
  <p:tag name="KSO_WM_TEMPLATE_CATEGORY" val="custom"/>
</p:tagLst>
</file>

<file path=ppt/tags/tag52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23*l_h_a*1_4_1"/>
  <p:tag name="KSO_WM_TAG_VERSION" val="3.0"/>
  <p:tag name="KSO_WM_UNIT_LAYERLEVEL" val="1_1_1"/>
  <p:tag name="KSO_WM_TEMPLATE_INDEX" val="6"/>
  <p:tag name="KSO_WM_TEMPLATE_CATEGORY" val="custom"/>
</p:tagLst>
</file>

<file path=ppt/tags/tag52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23*l_h_f*1_4_1"/>
  <p:tag name="KSO_WM_TAG_VERSION" val="3.0"/>
  <p:tag name="KSO_WM_UNIT_LAYERLEVEL" val="1_1_1"/>
  <p:tag name="KSO_WM_TEMPLATE_INDEX" val="6"/>
  <p:tag name="KSO_WM_TEMPLATE_CATEGORY" val="custom"/>
</p:tagLst>
</file>

<file path=ppt/tags/tag525.xml><?xml version="1.0" encoding="utf-8"?>
<p:tagLst xmlns:p="http://schemas.openxmlformats.org/presentationml/2006/main">
  <p:tag name="SlideZOrder" val="2"/>
  <p:tag name="KSO_WM_UNIT_ID" val="_2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26.xml><?xml version="1.0" encoding="utf-8"?>
<p:tagLst xmlns:p="http://schemas.openxmlformats.org/presentationml/2006/main">
  <p:tag name="SlideZOrder" val="3"/>
  <p:tag name="KSO_WM_UNIT_ID" val="_2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27.xml><?xml version="1.0" encoding="utf-8"?>
<p:tagLst xmlns:p="http://schemas.openxmlformats.org/presentationml/2006/main">
  <p:tag name="SlideZOrder" val="4"/>
  <p:tag name="KSO_WM_UNIT_ID" val="_2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28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24*l_h_i*1_1_1"/>
  <p:tag name="KSO_WM_TAG_VERSION" val="3.0"/>
  <p:tag name="KSO_WM_UNIT_LAYERLEVEL" val="1_1_1"/>
  <p:tag name="KSO_WM_TEMPLATE_INDEX" val="6"/>
  <p:tag name="KSO_WM_TEMPLATE_CATEGORY" val="custom"/>
</p:tagLst>
</file>

<file path=ppt/tags/tag529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dd53da02619ca44a9dddb425a6ce40f4f733688f"/>
  <p:tag name="KSO_WM_NEWLAYOUT_GROUP_ID" val="layout_31"/>
  <p:tag name="KSO_WM_NEWLAYOUT_ID" val="slide_543ed0c2bd8919e9"/>
  <p:tag name="KSO_WM_UNIT_ID" val="_24*a*1"/>
  <p:tag name="KSO_WM_TAG_VERSION" val="3.0"/>
  <p:tag name="KSO_WM_UNIT_LAYERLEVEL" val="1"/>
  <p:tag name="KSO_WM_TEMPLATE_INDEX" val="6"/>
  <p:tag name="KSO_WM_TEMPLATE_CATEGORY" val="custom"/>
</p:tagLst>
</file>

<file path=ppt/tags/tag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53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d"/>
  <p:tag name="KSO_WM_UNIT_ID" val="_24*l_h_d*1_1_1"/>
  <p:tag name="KSO_WM_TAG_VERSION" val="3.0"/>
  <p:tag name="KSO_WM_UNIT_LAYERLEVEL" val="1_1_1"/>
  <p:tag name="KSO_WM_TEMPLATE_INDEX" val="6"/>
  <p:tag name="KSO_WM_TEMPLATE_CATEGORY" val="custom"/>
</p:tagLst>
</file>

<file path=ppt/tags/tag53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24*l_h_a*1_1_1"/>
  <p:tag name="KSO_WM_TAG_VERSION" val="3.0"/>
  <p:tag name="KSO_WM_UNIT_LAYERLEVEL" val="1_1_1"/>
  <p:tag name="KSO_WM_TEMPLATE_INDEX" val="6"/>
  <p:tag name="KSO_WM_TEMPLATE_CATEGORY" val="custom"/>
</p:tagLst>
</file>

<file path=ppt/tags/tag53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24*l_h_f*1_1_1"/>
  <p:tag name="KSO_WM_TAG_VERSION" val="3.0"/>
  <p:tag name="KSO_WM_UNIT_LAYERLEVEL" val="1_1_1"/>
  <p:tag name="KSO_WM_TEMPLATE_INDEX" val="6"/>
  <p:tag name="KSO_WM_TEMPLATE_CATEGORY" val="custom"/>
</p:tagLst>
</file>

<file path=ppt/tags/tag533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ID" val="_24*l_h_i*1_2_1"/>
  <p:tag name="KSO_WM_TAG_VERSION" val="3.0"/>
  <p:tag name="KSO_WM_UNIT_LAYERLEVEL" val="1_1_1"/>
  <p:tag name="KSO_WM_TEMPLATE_INDEX" val="6"/>
  <p:tag name="KSO_WM_TEMPLATE_CATEGORY" val="custom"/>
</p:tagLst>
</file>

<file path=ppt/tags/tag53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d"/>
  <p:tag name="KSO_WM_UNIT_ID" val="_24*l_h_d*1_2_1"/>
  <p:tag name="KSO_WM_TAG_VERSION" val="3.0"/>
  <p:tag name="KSO_WM_UNIT_LAYERLEVEL" val="1_1_1"/>
  <p:tag name="KSO_WM_TEMPLATE_INDEX" val="6"/>
  <p:tag name="KSO_WM_TEMPLATE_CATEGORY" val="custom"/>
</p:tagLst>
</file>

<file path=ppt/tags/tag53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24*l_h_a*1_2_1"/>
  <p:tag name="KSO_WM_TAG_VERSION" val="3.0"/>
  <p:tag name="KSO_WM_UNIT_LAYERLEVEL" val="1_1_1"/>
  <p:tag name="KSO_WM_TEMPLATE_INDEX" val="6"/>
  <p:tag name="KSO_WM_TEMPLATE_CATEGORY" val="custom"/>
</p:tagLst>
</file>

<file path=ppt/tags/tag53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24*l_h_f*1_2_1"/>
  <p:tag name="KSO_WM_TAG_VERSION" val="3.0"/>
  <p:tag name="KSO_WM_UNIT_LAYERLEVEL" val="1_1_1"/>
  <p:tag name="KSO_WM_TEMPLATE_INDEX" val="6"/>
  <p:tag name="KSO_WM_TEMPLATE_CATEGORY" val="custom"/>
</p:tagLst>
</file>

<file path=ppt/tags/tag537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ID" val="_24*l_h_i*1_3_1"/>
  <p:tag name="KSO_WM_TAG_VERSION" val="3.0"/>
  <p:tag name="KSO_WM_UNIT_LAYERLEVEL" val="1_1_1"/>
  <p:tag name="KSO_WM_TEMPLATE_INDEX" val="6"/>
  <p:tag name="KSO_WM_TEMPLATE_CATEGORY" val="custom"/>
</p:tagLst>
</file>

<file path=ppt/tags/tag53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d"/>
  <p:tag name="KSO_WM_UNIT_ID" val="_24*l_h_d*1_3_1"/>
  <p:tag name="KSO_WM_TAG_VERSION" val="3.0"/>
  <p:tag name="KSO_WM_UNIT_LAYERLEVEL" val="1_1_1"/>
  <p:tag name="KSO_WM_TEMPLATE_INDEX" val="6"/>
  <p:tag name="KSO_WM_TEMPLATE_CATEGORY" val="custom"/>
</p:tagLst>
</file>

<file path=ppt/tags/tag53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24*l_h_a*1_3_1"/>
  <p:tag name="KSO_WM_TAG_VERSION" val="3.0"/>
  <p:tag name="KSO_WM_UNIT_LAYERLEVEL" val="1_1_1"/>
  <p:tag name="KSO_WM_TEMPLATE_INDEX" val="6"/>
  <p:tag name="KSO_WM_TEMPLATE_CATEGORY" val="custom"/>
</p:tagLst>
</file>

<file path=ppt/tags/tag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</p:tagLst>
</file>

<file path=ppt/tags/tag54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24*l_h_f*1_3_1"/>
  <p:tag name="KSO_WM_TAG_VERSION" val="3.0"/>
  <p:tag name="KSO_WM_UNIT_LAYERLEVEL" val="1_1_1"/>
  <p:tag name="KSO_WM_TEMPLATE_INDEX" val="6"/>
  <p:tag name="KSO_WM_TEMPLATE_CATEGORY" val="custom"/>
</p:tagLst>
</file>

<file path=ppt/tags/tag541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ID" val="_24*l_h_i*1_4_1"/>
  <p:tag name="KSO_WM_TAG_VERSION" val="3.0"/>
  <p:tag name="KSO_WM_UNIT_LAYERLEVEL" val="1_1_1"/>
  <p:tag name="KSO_WM_TEMPLATE_INDEX" val="6"/>
  <p:tag name="KSO_WM_TEMPLATE_CATEGORY" val="custom"/>
</p:tagLst>
</file>

<file path=ppt/tags/tag54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d"/>
  <p:tag name="KSO_WM_UNIT_ID" val="_24*l_h_d*1_4_1"/>
  <p:tag name="KSO_WM_TAG_VERSION" val="3.0"/>
  <p:tag name="KSO_WM_UNIT_LAYERLEVEL" val="1_1_1"/>
  <p:tag name="KSO_WM_TEMPLATE_INDEX" val="6"/>
  <p:tag name="KSO_WM_TEMPLATE_CATEGORY" val="custom"/>
</p:tagLst>
</file>

<file path=ppt/tags/tag54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24*l_h_a*1_4_1"/>
  <p:tag name="KSO_WM_TAG_VERSION" val="3.0"/>
  <p:tag name="KSO_WM_UNIT_LAYERLEVEL" val="1_1_1"/>
  <p:tag name="KSO_WM_TEMPLATE_INDEX" val="6"/>
  <p:tag name="KSO_WM_TEMPLATE_CATEGORY" val="custom"/>
</p:tagLst>
</file>

<file path=ppt/tags/tag54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24*l_h_f*1_4_1"/>
  <p:tag name="KSO_WM_TAG_VERSION" val="3.0"/>
  <p:tag name="KSO_WM_UNIT_LAYERLEVEL" val="1_1_1"/>
  <p:tag name="KSO_WM_TEMPLATE_INDEX" val="6"/>
  <p:tag name="KSO_WM_TEMPLATE_CATEGORY" val="custom"/>
</p:tagLst>
</file>

<file path=ppt/tags/tag545.xml><?xml version="1.0" encoding="utf-8"?>
<p:tagLst xmlns:p="http://schemas.openxmlformats.org/presentationml/2006/main">
  <p:tag name="SlideZOrder" val="2"/>
  <p:tag name="KSO_WM_UNIT_ID" val="_2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46.xml><?xml version="1.0" encoding="utf-8"?>
<p:tagLst xmlns:p="http://schemas.openxmlformats.org/presentationml/2006/main">
  <p:tag name="SlideZOrder" val="3"/>
  <p:tag name="KSO_WM_UNIT_ID" val="_2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47.xml><?xml version="1.0" encoding="utf-8"?>
<p:tagLst xmlns:p="http://schemas.openxmlformats.org/presentationml/2006/main">
  <p:tag name="SlideZOrder" val="4"/>
  <p:tag name="KSO_WM_UNIT_ID" val="_2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4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25*l_h_a*1_1_1"/>
  <p:tag name="KSO_WM_TAG_VERSION" val="3.0"/>
  <p:tag name="KSO_WM_UNIT_LAYERLEVEL" val="1_1_1"/>
  <p:tag name="KSO_WM_TEMPLATE_INDEX" val="6"/>
  <p:tag name="KSO_WM_TEMPLATE_CATEGORY" val="custom"/>
</p:tagLst>
</file>

<file path=ppt/tags/tag549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1009ac420f946c9140fb33055d3a42e691dd2ccf"/>
  <p:tag name="KSO_WM_NEWLAYOUT_GROUP_ID" val="layout_10003"/>
  <p:tag name="KSO_WM_NEWLAYOUT_ID" val="slide_41b15e753c583406"/>
  <p:tag name="KSO_WM_UNIT_ID" val="_25*a*1"/>
  <p:tag name="KSO_WM_TAG_VERSION" val="3.0"/>
  <p:tag name="KSO_WM_UNIT_LAYERLEVEL" val="1"/>
  <p:tag name="KSO_WM_TEMPLATE_INDEX" val="6"/>
  <p:tag name="KSO_WM_TEMPLATE_CATEGORY" val="custom"/>
</p:tagLst>
</file>

<file path=ppt/tags/tag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550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25*l_h_i*1_1_1"/>
  <p:tag name="KSO_WM_TAG_VERSION" val="3.0"/>
  <p:tag name="KSO_WM_UNIT_LAYERLEVEL" val="1_1_1"/>
  <p:tag name="KSO_WM_TEMPLATE_INDEX" val="6"/>
  <p:tag name="KSO_WM_TEMPLATE_CATEGORY" val="custom"/>
</p:tagLst>
</file>

<file path=ppt/tags/tag55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25*l_h_f*1_1_1"/>
  <p:tag name="KSO_WM_TAG_VERSION" val="3.0"/>
  <p:tag name="KSO_WM_UNIT_LAYERLEVEL" val="1_1_1"/>
  <p:tag name="KSO_WM_TEMPLATE_INDEX" val="6"/>
  <p:tag name="KSO_WM_TEMPLATE_CATEGORY" val="custom"/>
</p:tagLst>
</file>

<file path=ppt/tags/tag55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25*l_h_a*1_2_1"/>
  <p:tag name="KSO_WM_TAG_VERSION" val="3.0"/>
  <p:tag name="KSO_WM_UNIT_LAYERLEVEL" val="1_1_1"/>
  <p:tag name="KSO_WM_TEMPLATE_INDEX" val="6"/>
  <p:tag name="KSO_WM_TEMPLATE_CATEGORY" val="custom"/>
</p:tagLst>
</file>

<file path=ppt/tags/tag553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ID" val="_25*l_h_i*1_2_1"/>
  <p:tag name="KSO_WM_TAG_VERSION" val="3.0"/>
  <p:tag name="KSO_WM_UNIT_LAYERLEVEL" val="1_1_1"/>
  <p:tag name="KSO_WM_TEMPLATE_INDEX" val="6"/>
  <p:tag name="KSO_WM_TEMPLATE_CATEGORY" val="custom"/>
</p:tagLst>
</file>

<file path=ppt/tags/tag55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25*l_h_f*1_2_1"/>
  <p:tag name="KSO_WM_TAG_VERSION" val="3.0"/>
  <p:tag name="KSO_WM_UNIT_LAYERLEVEL" val="1_1_1"/>
  <p:tag name="KSO_WM_TEMPLATE_INDEX" val="6"/>
  <p:tag name="KSO_WM_TEMPLATE_CATEGORY" val="custom"/>
</p:tagLst>
</file>

<file path=ppt/tags/tag55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25*l_h_a*1_3_1"/>
  <p:tag name="KSO_WM_TAG_VERSION" val="3.0"/>
  <p:tag name="KSO_WM_UNIT_LAYERLEVEL" val="1_1_1"/>
  <p:tag name="KSO_WM_TEMPLATE_INDEX" val="6"/>
  <p:tag name="KSO_WM_TEMPLATE_CATEGORY" val="custom"/>
</p:tagLst>
</file>

<file path=ppt/tags/tag556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ID" val="_25*l_h_i*1_3_1"/>
  <p:tag name="KSO_WM_TAG_VERSION" val="3.0"/>
  <p:tag name="KSO_WM_UNIT_LAYERLEVEL" val="1_1_1"/>
  <p:tag name="KSO_WM_TEMPLATE_INDEX" val="6"/>
  <p:tag name="KSO_WM_TEMPLATE_CATEGORY" val="custom"/>
</p:tagLst>
</file>

<file path=ppt/tags/tag55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25*l_h_f*1_3_1"/>
  <p:tag name="KSO_WM_TAG_VERSION" val="3.0"/>
  <p:tag name="KSO_WM_UNIT_LAYERLEVEL" val="1_1_1"/>
  <p:tag name="KSO_WM_TEMPLATE_INDEX" val="6"/>
  <p:tag name="KSO_WM_TEMPLATE_CATEGORY" val="custom"/>
</p:tagLst>
</file>

<file path=ppt/tags/tag55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25*l_h_a*1_4_1"/>
  <p:tag name="KSO_WM_TAG_VERSION" val="3.0"/>
  <p:tag name="KSO_WM_UNIT_LAYERLEVEL" val="1_1_1"/>
  <p:tag name="KSO_WM_TEMPLATE_INDEX" val="6"/>
  <p:tag name="KSO_WM_TEMPLATE_CATEGORY" val="custom"/>
</p:tagLst>
</file>

<file path=ppt/tags/tag559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ID" val="_25*l_h_i*1_4_1"/>
  <p:tag name="KSO_WM_TAG_VERSION" val="3.0"/>
  <p:tag name="KSO_WM_UNIT_LAYERLEVEL" val="1_1_1"/>
  <p:tag name="KSO_WM_TEMPLATE_INDEX" val="6"/>
  <p:tag name="KSO_WM_TEMPLATE_CATEGORY" val="custom"/>
</p:tagLst>
</file>

<file path=ppt/tags/tag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56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25*l_h_f*1_4_1"/>
  <p:tag name="KSO_WM_TAG_VERSION" val="3.0"/>
  <p:tag name="KSO_WM_UNIT_LAYERLEVEL" val="1_1_1"/>
  <p:tag name="KSO_WM_TEMPLATE_INDEX" val="6"/>
  <p:tag name="KSO_WM_TEMPLATE_CATEGORY" val="custom"/>
</p:tagLst>
</file>

<file path=ppt/tags/tag561.xml><?xml version="1.0" encoding="utf-8"?>
<p:tagLst xmlns:p="http://schemas.openxmlformats.org/presentationml/2006/main">
  <p:tag name="SlideZOrder" val="2"/>
  <p:tag name="KSO_WM_UNIT_ID" val="_26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62.xml><?xml version="1.0" encoding="utf-8"?>
<p:tagLst xmlns:p="http://schemas.openxmlformats.org/presentationml/2006/main">
  <p:tag name="SlideZOrder" val="3"/>
  <p:tag name="KSO_WM_UNIT_ID" val="_26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63.xml><?xml version="1.0" encoding="utf-8"?>
<p:tagLst xmlns:p="http://schemas.openxmlformats.org/presentationml/2006/main">
  <p:tag name="SlideZOrder" val="4"/>
  <p:tag name="KSO_WM_UNIT_ID" val="_26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64.xml><?xml version="1.0" encoding="utf-8"?>
<p:tagLst xmlns:p="http://schemas.openxmlformats.org/presentationml/2006/main">
  <p:tag name="KSO_WM_FIGMA_DECORATION_INDEX" val="14"/>
  <p:tag name="$PH_EXT" val="2"/>
  <p:tag name="KSO_WM_BEAUTIFY_FLAG" val="#wm#"/>
  <p:tag name="KSO_WM_DIAGRAM_GROUP_CODE" val="1"/>
  <p:tag name="KSO_WM_FIGMA_FLAG" val="#fgm#"/>
  <p:tag name="KSO_WM_SYNC_SLIDE_TEXT" val="1"/>
  <p:tag name="KSO_WM_UNIT_INDEX" val="1_1_1"/>
  <p:tag name="KSO_WM_UNIT_TYPE" val="l_h_i"/>
  <p:tag name="KSO_WM_UNIT_ID" val="_26*l_h_i*1_1_1"/>
  <p:tag name="KSO_WM_TAG_VERSION" val="3.0"/>
  <p:tag name="KSO_WM_UNIT_LAYERLEVEL" val="1_1_1"/>
  <p:tag name="KSO_WM_TEMPLATE_INDEX" val="6"/>
  <p:tag name="KSO_WM_TEMPLATE_CATEGORY" val="custom"/>
</p:tagLst>
</file>

<file path=ppt/tags/tag565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8a1d77e606df9a8c8f1809972ecfd655698ce13d"/>
  <p:tag name="KSO_WM_NEWLAYOUT_GROUP_ID" val="layout_27"/>
  <p:tag name="KSO_WM_NEWLAYOUT_ID" val="slide_bbec08b93f7bcfad"/>
  <p:tag name="KSO_WM_UNIT_ID" val="_26*a*1"/>
  <p:tag name="KSO_WM_TAG_VERSION" val="3.0"/>
  <p:tag name="KSO_WM_UNIT_LAYERLEVEL" val="1"/>
  <p:tag name="KSO_WM_TEMPLATE_INDEX" val="6"/>
  <p:tag name="KSO_WM_TEMPLATE_CATEGORY" val="custom"/>
</p:tagLst>
</file>

<file path=ppt/tags/tag56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2"/>
  <p:tag name="KSO_WM_UNIT_SUBTYPE" val="d"/>
  <p:tag name="KSO_WM_UNIT_TYPE" val="l_h_i"/>
  <p:tag name="KSO_WM_UNIT_ID" val="_26*l_h_i*1_1_2"/>
  <p:tag name="KSO_WM_TAG_VERSION" val="3.0"/>
  <p:tag name="KSO_WM_UNIT_LAYERLEVEL" val="1_1_1"/>
  <p:tag name="KSO_WM_TEMPLATE_INDEX" val="6"/>
  <p:tag name="KSO_WM_TEMPLATE_CATEGORY" val="custom"/>
</p:tagLst>
</file>

<file path=ppt/tags/tag56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26*l_h_a*1_1_1"/>
  <p:tag name="KSO_WM_TAG_VERSION" val="3.0"/>
  <p:tag name="KSO_WM_UNIT_LAYERLEVEL" val="1_1_1"/>
  <p:tag name="KSO_WM_TEMPLATE_INDEX" val="6"/>
  <p:tag name="KSO_WM_TEMPLATE_CATEGORY" val="custom"/>
</p:tagLst>
</file>

<file path=ppt/tags/tag56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26*l_h_f*1_1_1"/>
  <p:tag name="KSO_WM_TAG_VERSION" val="3.0"/>
  <p:tag name="KSO_WM_UNIT_LAYERLEVEL" val="1_1_1"/>
  <p:tag name="KSO_WM_TEMPLATE_INDEX" val="6"/>
  <p:tag name="KSO_WM_TEMPLATE_CATEGORY" val="custom"/>
</p:tagLst>
</file>

<file path=ppt/tags/tag569.xml><?xml version="1.0" encoding="utf-8"?>
<p:tagLst xmlns:p="http://schemas.openxmlformats.org/presentationml/2006/main">
  <p:tag name="KSO_WM_FIGMA_DECORATION_INDEX" val="14"/>
  <p:tag name="$PH_EXT" val="2"/>
  <p:tag name="KSO_WM_BEAUTIFY_FLAG" val="#wm#"/>
  <p:tag name="KSO_WM_DIAGRAM_GROUP_CODE" val="1"/>
  <p:tag name="KSO_WM_FIGMA_FLAG" val="#fgm#"/>
  <p:tag name="KSO_WM_SYNC_SLIDE_TEXT" val="1"/>
  <p:tag name="KSO_WM_UNIT_INDEX" val="1_2_1"/>
  <p:tag name="KSO_WM_UNIT_TYPE" val="l_h_i"/>
  <p:tag name="KSO_WM_UNIT_ID" val="_26*l_h_i*1_2_1"/>
  <p:tag name="KSO_WM_TAG_VERSION" val="3.0"/>
  <p:tag name="KSO_WM_UNIT_LAYERLEVEL" val="1_1_1"/>
  <p:tag name="KSO_WM_TEMPLATE_INDEX" val="6"/>
  <p:tag name="KSO_WM_TEMPLATE_CATEGORY" val="custom"/>
</p:tagLst>
</file>

<file path=ppt/tags/tag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2"/>
  <p:tag name="KSO_WM_UNIT_SUBTYPE" val="d"/>
  <p:tag name="KSO_WM_UNIT_TYPE" val="l_h_i"/>
</p:tagLst>
</file>

<file path=ppt/tags/tag57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2"/>
  <p:tag name="KSO_WM_UNIT_SUBTYPE" val="d"/>
  <p:tag name="KSO_WM_UNIT_TYPE" val="l_h_i"/>
  <p:tag name="KSO_WM_UNIT_ID" val="_26*l_h_i*1_2_2"/>
  <p:tag name="KSO_WM_TAG_VERSION" val="3.0"/>
  <p:tag name="KSO_WM_UNIT_LAYERLEVEL" val="1_1_1"/>
  <p:tag name="KSO_WM_TEMPLATE_INDEX" val="6"/>
  <p:tag name="KSO_WM_TEMPLATE_CATEGORY" val="custom"/>
</p:tagLst>
</file>

<file path=ppt/tags/tag57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26*l_h_a*1_2_1"/>
  <p:tag name="KSO_WM_TAG_VERSION" val="3.0"/>
  <p:tag name="KSO_WM_UNIT_LAYERLEVEL" val="1_1_1"/>
  <p:tag name="KSO_WM_TEMPLATE_INDEX" val="6"/>
  <p:tag name="KSO_WM_TEMPLATE_CATEGORY" val="custom"/>
</p:tagLst>
</file>

<file path=ppt/tags/tag57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26*l_h_f*1_2_1"/>
  <p:tag name="KSO_WM_TAG_VERSION" val="3.0"/>
  <p:tag name="KSO_WM_UNIT_LAYERLEVEL" val="1_1_1"/>
  <p:tag name="KSO_WM_TEMPLATE_INDEX" val="6"/>
  <p:tag name="KSO_WM_TEMPLATE_CATEGORY" val="custom"/>
</p:tagLst>
</file>

<file path=ppt/tags/tag573.xml><?xml version="1.0" encoding="utf-8"?>
<p:tagLst xmlns:p="http://schemas.openxmlformats.org/presentationml/2006/main">
  <p:tag name="KSO_WM_FIGMA_DECORATION_INDEX" val="14"/>
  <p:tag name="$PH_EXT" val="2"/>
  <p:tag name="KSO_WM_BEAUTIFY_FLAG" val="#wm#"/>
  <p:tag name="KSO_WM_DIAGRAM_GROUP_CODE" val="1"/>
  <p:tag name="KSO_WM_FIGMA_FLAG" val="#fgm#"/>
  <p:tag name="KSO_WM_SYNC_SLIDE_TEXT" val="1"/>
  <p:tag name="KSO_WM_UNIT_INDEX" val="1_3_1"/>
  <p:tag name="KSO_WM_UNIT_TYPE" val="l_h_i"/>
  <p:tag name="KSO_WM_UNIT_ID" val="_26*l_h_i*1_3_1"/>
  <p:tag name="KSO_WM_TAG_VERSION" val="3.0"/>
  <p:tag name="KSO_WM_UNIT_LAYERLEVEL" val="1_1_1"/>
  <p:tag name="KSO_WM_TEMPLATE_INDEX" val="6"/>
  <p:tag name="KSO_WM_TEMPLATE_CATEGORY" val="custom"/>
</p:tagLst>
</file>

<file path=ppt/tags/tag57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2"/>
  <p:tag name="KSO_WM_UNIT_SUBTYPE" val="d"/>
  <p:tag name="KSO_WM_UNIT_TYPE" val="l_h_i"/>
  <p:tag name="KSO_WM_UNIT_ID" val="_26*l_h_i*1_3_2"/>
  <p:tag name="KSO_WM_TAG_VERSION" val="3.0"/>
  <p:tag name="KSO_WM_UNIT_LAYERLEVEL" val="1_1_1"/>
  <p:tag name="KSO_WM_TEMPLATE_INDEX" val="6"/>
  <p:tag name="KSO_WM_TEMPLATE_CATEGORY" val="custom"/>
</p:tagLst>
</file>

<file path=ppt/tags/tag57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26*l_h_a*1_3_1"/>
  <p:tag name="KSO_WM_TAG_VERSION" val="3.0"/>
  <p:tag name="KSO_WM_UNIT_LAYERLEVEL" val="1_1_1"/>
  <p:tag name="KSO_WM_TEMPLATE_INDEX" val="6"/>
  <p:tag name="KSO_WM_TEMPLATE_CATEGORY" val="custom"/>
</p:tagLst>
</file>

<file path=ppt/tags/tag57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26*l_h_f*1_3_1"/>
  <p:tag name="KSO_WM_TAG_VERSION" val="3.0"/>
  <p:tag name="KSO_WM_UNIT_LAYERLEVEL" val="1_1_1"/>
  <p:tag name="KSO_WM_TEMPLATE_INDEX" val="6"/>
  <p:tag name="KSO_WM_TEMPLATE_CATEGORY" val="custom"/>
</p:tagLst>
</file>

<file path=ppt/tags/tag577.xml><?xml version="1.0" encoding="utf-8"?>
<p:tagLst xmlns:p="http://schemas.openxmlformats.org/presentationml/2006/main">
  <p:tag name="SlideZOrder" val="2"/>
  <p:tag name="KSO_WM_UNIT_ID" val="_27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78.xml><?xml version="1.0" encoding="utf-8"?>
<p:tagLst xmlns:p="http://schemas.openxmlformats.org/presentationml/2006/main">
  <p:tag name="SlideZOrder" val="3"/>
  <p:tag name="KSO_WM_UNIT_ID" val="_27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79.xml><?xml version="1.0" encoding="utf-8"?>
<p:tagLst xmlns:p="http://schemas.openxmlformats.org/presentationml/2006/main">
  <p:tag name="SlideZOrder" val="4"/>
  <p:tag name="KSO_WM_UNIT_ID" val="_27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580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27*l_h_i*1_1_1"/>
  <p:tag name="KSO_WM_TAG_VERSION" val="3.0"/>
  <p:tag name="KSO_WM_UNIT_LAYERLEVEL" val="1_1_1"/>
  <p:tag name="KSO_WM_TEMPLATE_INDEX" val="6"/>
  <p:tag name="KSO_WM_TEMPLATE_CATEGORY" val="custom"/>
</p:tagLst>
</file>

<file path=ppt/tags/tag581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46622b05ed9ee9c380e66f07456a71fc5f3efc86"/>
  <p:tag name="KSO_WM_NEWLAYOUT_GROUP_ID" val="layout_39"/>
  <p:tag name="KSO_WM_NEWLAYOUT_ID" val="slide_89d5a0e8dc3d2b6c"/>
  <p:tag name="KSO_WM_UNIT_ID" val="_27*a*1"/>
  <p:tag name="KSO_WM_TAG_VERSION" val="3.0"/>
  <p:tag name="KSO_WM_UNIT_LAYERLEVEL" val="1"/>
  <p:tag name="KSO_WM_TEMPLATE_INDEX" val="6"/>
  <p:tag name="KSO_WM_TEMPLATE_CATEGORY" val="custom"/>
</p:tagLst>
</file>

<file path=ppt/tags/tag582.xml><?xml version="1.0" encoding="utf-8"?>
<p:tagLst xmlns:p="http://schemas.openxmlformats.org/presentationml/2006/main">
  <p:tag name="KSO_WM_FIGMA_DECORATION_INDEX" val="1"/>
  <p:tag name="$PH_EXT" val="1"/>
  <p:tag name="KSO_WM_BEAUTIFY_FLAG" val="#wm#"/>
  <p:tag name="KSO_WM_DIAGRAM_GROUP_CODE" val="1"/>
  <p:tag name="KSO_WM_FIGMA_FLAG" val="#fgm#"/>
  <p:tag name="KSO_WM_UNIT_INDEX" val="1_1_1"/>
  <p:tag name="KSO_WM_UNIT_TYPE" val="l_h_x"/>
  <p:tag name="KSO_WM_UNIT_ID" val="_27*l_h_x*1_1_1"/>
  <p:tag name="KSO_WM_TAG_VERSION" val="3.0"/>
  <p:tag name="KSO_WM_UNIT_LAYERLEVEL" val="1_1_1"/>
  <p:tag name="KSO_WM_TEMPLATE_INDEX" val="6"/>
  <p:tag name="KSO_WM_TEMPLATE_CATEGORY" val="custom"/>
</p:tagLst>
</file>

<file path=ppt/tags/tag58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27*l_h_a*1_1_1"/>
  <p:tag name="KSO_WM_TAG_VERSION" val="3.0"/>
  <p:tag name="KSO_WM_UNIT_LAYERLEVEL" val="1_1_1"/>
  <p:tag name="KSO_WM_TEMPLATE_INDEX" val="6"/>
  <p:tag name="KSO_WM_TEMPLATE_CATEGORY" val="custom"/>
</p:tagLst>
</file>

<file path=ppt/tags/tag58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27*l_h_f*1_1_1"/>
  <p:tag name="KSO_WM_TAG_VERSION" val="3.0"/>
  <p:tag name="KSO_WM_UNIT_LAYERLEVEL" val="1_1_1"/>
  <p:tag name="KSO_WM_TEMPLATE_INDEX" val="6"/>
  <p:tag name="KSO_WM_TEMPLATE_CATEGORY" val="custom"/>
</p:tagLst>
</file>

<file path=ppt/tags/tag585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ID" val="_27*l_h_i*1_2_1"/>
  <p:tag name="KSO_WM_TAG_VERSION" val="3.0"/>
  <p:tag name="KSO_WM_UNIT_LAYERLEVEL" val="1_1_1"/>
  <p:tag name="KSO_WM_TEMPLATE_INDEX" val="6"/>
  <p:tag name="KSO_WM_TEMPLATE_CATEGORY" val="custom"/>
</p:tagLst>
</file>

<file path=ppt/tags/tag586.xml><?xml version="1.0" encoding="utf-8"?>
<p:tagLst xmlns:p="http://schemas.openxmlformats.org/presentationml/2006/main">
  <p:tag name="KSO_WM_FIGMA_DECORATION_INDEX" val="2"/>
  <p:tag name="$PH_EXT" val="1"/>
  <p:tag name="KSO_WM_BEAUTIFY_FLAG" val="#wm#"/>
  <p:tag name="KSO_WM_DIAGRAM_GROUP_CODE" val="1"/>
  <p:tag name="KSO_WM_FIGMA_FLAG" val="#fgm#"/>
  <p:tag name="KSO_WM_UNIT_INDEX" val="1_2_1"/>
  <p:tag name="KSO_WM_UNIT_TYPE" val="l_h_x"/>
  <p:tag name="KSO_WM_UNIT_ID" val="_27*l_h_x*1_2_1"/>
  <p:tag name="KSO_WM_TAG_VERSION" val="3.0"/>
  <p:tag name="KSO_WM_UNIT_LAYERLEVEL" val="1_1_1"/>
  <p:tag name="KSO_WM_TEMPLATE_INDEX" val="6"/>
  <p:tag name="KSO_WM_TEMPLATE_CATEGORY" val="custom"/>
</p:tagLst>
</file>

<file path=ppt/tags/tag58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27*l_h_a*1_2_1"/>
  <p:tag name="KSO_WM_TAG_VERSION" val="3.0"/>
  <p:tag name="KSO_WM_UNIT_LAYERLEVEL" val="1_1_1"/>
  <p:tag name="KSO_WM_TEMPLATE_INDEX" val="6"/>
  <p:tag name="KSO_WM_TEMPLATE_CATEGORY" val="custom"/>
</p:tagLst>
</file>

<file path=ppt/tags/tag58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27*l_h_f*1_2_1"/>
  <p:tag name="KSO_WM_TAG_VERSION" val="3.0"/>
  <p:tag name="KSO_WM_UNIT_LAYERLEVEL" val="1_1_1"/>
  <p:tag name="KSO_WM_TEMPLATE_INDEX" val="6"/>
  <p:tag name="KSO_WM_TEMPLATE_CATEGORY" val="custom"/>
</p:tagLst>
</file>

<file path=ppt/tags/tag589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ID" val="_27*l_h_i*1_3_1"/>
  <p:tag name="KSO_WM_TAG_VERSION" val="3.0"/>
  <p:tag name="KSO_WM_UNIT_LAYERLEVEL" val="1_1_1"/>
  <p:tag name="KSO_WM_TEMPLATE_INDEX" val="6"/>
  <p:tag name="KSO_WM_TEMPLATE_CATEGORY" val="custom"/>
</p:tagLst>
</file>

<file path=ppt/tags/tag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590.xml><?xml version="1.0" encoding="utf-8"?>
<p:tagLst xmlns:p="http://schemas.openxmlformats.org/presentationml/2006/main">
  <p:tag name="KSO_WM_FIGMA_DECORATION_INDEX" val="3"/>
  <p:tag name="$PH_EXT" val="1"/>
  <p:tag name="KSO_WM_BEAUTIFY_FLAG" val="#wm#"/>
  <p:tag name="KSO_WM_DIAGRAM_GROUP_CODE" val="1"/>
  <p:tag name="KSO_WM_FIGMA_FLAG" val="#fgm#"/>
  <p:tag name="KSO_WM_UNIT_INDEX" val="1_3_1"/>
  <p:tag name="KSO_WM_UNIT_TYPE" val="l_h_x"/>
  <p:tag name="KSO_WM_UNIT_ID" val="_27*l_h_x*1_3_1"/>
  <p:tag name="KSO_WM_TAG_VERSION" val="3.0"/>
  <p:tag name="KSO_WM_UNIT_LAYERLEVEL" val="1_1_1"/>
  <p:tag name="KSO_WM_TEMPLATE_INDEX" val="6"/>
  <p:tag name="KSO_WM_TEMPLATE_CATEGORY" val="custom"/>
</p:tagLst>
</file>

<file path=ppt/tags/tag59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27*l_h_a*1_3_1"/>
  <p:tag name="KSO_WM_TAG_VERSION" val="3.0"/>
  <p:tag name="KSO_WM_UNIT_LAYERLEVEL" val="1_1_1"/>
  <p:tag name="KSO_WM_TEMPLATE_INDEX" val="6"/>
  <p:tag name="KSO_WM_TEMPLATE_CATEGORY" val="custom"/>
</p:tagLst>
</file>

<file path=ppt/tags/tag59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27*l_h_f*1_3_1"/>
  <p:tag name="KSO_WM_TAG_VERSION" val="3.0"/>
  <p:tag name="KSO_WM_UNIT_LAYERLEVEL" val="1_1_1"/>
  <p:tag name="KSO_WM_TEMPLATE_INDEX" val="6"/>
  <p:tag name="KSO_WM_TEMPLATE_CATEGORY" val="custom"/>
</p:tagLst>
</file>

<file path=ppt/tags/tag593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ID" val="_27*l_h_i*1_4_1"/>
  <p:tag name="KSO_WM_TAG_VERSION" val="3.0"/>
  <p:tag name="KSO_WM_UNIT_LAYERLEVEL" val="1_1_1"/>
  <p:tag name="KSO_WM_TEMPLATE_INDEX" val="6"/>
  <p:tag name="KSO_WM_TEMPLATE_CATEGORY" val="custom"/>
</p:tagLst>
</file>

<file path=ppt/tags/tag594.xml><?xml version="1.0" encoding="utf-8"?>
<p:tagLst xmlns:p="http://schemas.openxmlformats.org/presentationml/2006/main">
  <p:tag name="KSO_WM_FIGMA_DECORATION_INDEX" val="4"/>
  <p:tag name="$PH_EXT" val="1"/>
  <p:tag name="KSO_WM_BEAUTIFY_FLAG" val="#wm#"/>
  <p:tag name="KSO_WM_DIAGRAM_GROUP_CODE" val="1"/>
  <p:tag name="KSO_WM_FIGMA_FLAG" val="#fgm#"/>
  <p:tag name="KSO_WM_UNIT_INDEX" val="1_4_1"/>
  <p:tag name="KSO_WM_UNIT_TYPE" val="l_h_x"/>
  <p:tag name="KSO_WM_UNIT_ID" val="_27*l_h_x*1_4_1"/>
  <p:tag name="KSO_WM_TAG_VERSION" val="3.0"/>
  <p:tag name="KSO_WM_UNIT_LAYERLEVEL" val="1_1_1"/>
  <p:tag name="KSO_WM_TEMPLATE_INDEX" val="6"/>
  <p:tag name="KSO_WM_TEMPLATE_CATEGORY" val="custom"/>
</p:tagLst>
</file>

<file path=ppt/tags/tag59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27*l_h_a*1_4_1"/>
  <p:tag name="KSO_WM_TAG_VERSION" val="3.0"/>
  <p:tag name="KSO_WM_UNIT_LAYERLEVEL" val="1_1_1"/>
  <p:tag name="KSO_WM_TEMPLATE_INDEX" val="6"/>
  <p:tag name="KSO_WM_TEMPLATE_CATEGORY" val="custom"/>
</p:tagLst>
</file>

<file path=ppt/tags/tag59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27*l_h_f*1_4_1"/>
  <p:tag name="KSO_WM_TAG_VERSION" val="3.0"/>
  <p:tag name="KSO_WM_UNIT_LAYERLEVEL" val="1_1_1"/>
  <p:tag name="KSO_WM_TEMPLATE_INDEX" val="6"/>
  <p:tag name="KSO_WM_TEMPLATE_CATEGORY" val="custom"/>
</p:tagLst>
</file>

<file path=ppt/tags/tag597.xml><?xml version="1.0" encoding="utf-8"?>
<p:tagLst xmlns:p="http://schemas.openxmlformats.org/presentationml/2006/main">
  <p:tag name="SlideZOrder" val="2"/>
  <p:tag name="KSO_WM_UNIT_ID" val="_28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98.xml><?xml version="1.0" encoding="utf-8"?>
<p:tagLst xmlns:p="http://schemas.openxmlformats.org/presentationml/2006/main">
  <p:tag name="SlideZOrder" val="3"/>
  <p:tag name="KSO_WM_UNIT_ID" val="_28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599.xml><?xml version="1.0" encoding="utf-8"?>
<p:tagLst xmlns:p="http://schemas.openxmlformats.org/presentationml/2006/main">
  <p:tag name="SlideZOrder" val="4"/>
  <p:tag name="KSO_WM_UNIT_ID" val="_28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2"/>
  <p:tag name="KSO_WM_UNIT_SUBTYPE" val="d"/>
  <p:tag name="KSO_WM_UNIT_TYPE" val="l_h_i"/>
</p:tagLst>
</file>

<file path=ppt/tags/tag600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28*l_h_i*1_1_1"/>
  <p:tag name="KSO_WM_TAG_VERSION" val="3.0"/>
  <p:tag name="KSO_WM_UNIT_LAYERLEVEL" val="1_1_1"/>
  <p:tag name="KSO_WM_TEMPLATE_INDEX" val="6"/>
  <p:tag name="KSO_WM_TEMPLATE_CATEGORY" val="custom"/>
</p:tagLst>
</file>

<file path=ppt/tags/tag601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30222ceb9025324cab364c974b6061e82b088d5f"/>
  <p:tag name="KSO_WM_NEWLAYOUT_GROUP_ID" val="layout_32"/>
  <p:tag name="KSO_WM_NEWLAYOUT_ID" val="slide_f95b87826d1fb558"/>
  <p:tag name="KSO_WM_UNIT_ID" val="_28*a*1"/>
  <p:tag name="KSO_WM_TAG_VERSION" val="3.0"/>
  <p:tag name="KSO_WM_UNIT_LAYERLEVEL" val="1"/>
  <p:tag name="KSO_WM_TEMPLATE_INDEX" val="6"/>
  <p:tag name="KSO_WM_TEMPLATE_CATEGORY" val="custom"/>
</p:tagLst>
</file>

<file path=ppt/tags/tag602.xml><?xml version="1.0" encoding="utf-8"?>
<p:tagLst xmlns:p="http://schemas.openxmlformats.org/presentationml/2006/main">
  <p:tag name="KSO_WM_FIGMA_DECORATION_INDEX" val="16"/>
  <p:tag name="$PH_EXT" val="2"/>
  <p:tag name="KSO_WM_BEAUTIFY_FLAG" val="#wm#"/>
  <p:tag name="KSO_WM_DIAGRAM_GROUP_CODE" val="1"/>
  <p:tag name="KSO_WM_FIGMA_FLAG" val="#fgm#"/>
  <p:tag name="KSO_WM_SYNC_SLIDE_TEXT" val="1"/>
  <p:tag name="KSO_WM_UNIT_INDEX" val="1_1_2"/>
  <p:tag name="KSO_WM_UNIT_TYPE" val="l_h_i"/>
  <p:tag name="KSO_WM_UNIT_ID" val="_28*l_h_i*1_1_2"/>
  <p:tag name="KSO_WM_TAG_VERSION" val="3.0"/>
  <p:tag name="KSO_WM_UNIT_LAYERLEVEL" val="1_1_1"/>
  <p:tag name="KSO_WM_TEMPLATE_INDEX" val="6"/>
  <p:tag name="KSO_WM_TEMPLATE_CATEGORY" val="custom"/>
</p:tagLst>
</file>

<file path=ppt/tags/tag603.xml><?xml version="1.0" encoding="utf-8"?>
<p:tagLst xmlns:p="http://schemas.openxmlformats.org/presentationml/2006/main">
  <p:tag name="KSO_WM_FIGMA_DECORATION_INDEX" val="7"/>
  <p:tag name="$PH_EXT" val="1"/>
  <p:tag name="KSO_WM_BEAUTIFY_FLAG" val="#wm#"/>
  <p:tag name="KSO_WM_DIAGRAM_GROUP_CODE" val="1"/>
  <p:tag name="KSO_WM_FIGMA_FLAG" val="#fgm#"/>
  <p:tag name="KSO_WM_UNIT_INDEX" val="1_1_1"/>
  <p:tag name="KSO_WM_UNIT_TYPE" val="l_h_x"/>
  <p:tag name="KSO_WM_UNIT_ID" val="_28*l_h_x*1_1_1"/>
  <p:tag name="KSO_WM_TAG_VERSION" val="3.0"/>
  <p:tag name="KSO_WM_UNIT_LAYERLEVEL" val="1_1_1"/>
  <p:tag name="KSO_WM_TEMPLATE_INDEX" val="6"/>
  <p:tag name="KSO_WM_TEMPLATE_CATEGORY" val="custom"/>
</p:tagLst>
</file>

<file path=ppt/tags/tag60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28*l_h_a*1_1_1"/>
  <p:tag name="KSO_WM_TAG_VERSION" val="3.0"/>
  <p:tag name="KSO_WM_UNIT_LAYERLEVEL" val="1_1_1"/>
  <p:tag name="KSO_WM_TEMPLATE_INDEX" val="6"/>
  <p:tag name="KSO_WM_TEMPLATE_CATEGORY" val="custom"/>
</p:tagLst>
</file>

<file path=ppt/tags/tag60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28*l_h_f*1_1_1"/>
  <p:tag name="KSO_WM_TAG_VERSION" val="3.0"/>
  <p:tag name="KSO_WM_UNIT_LAYERLEVEL" val="1_1_1"/>
  <p:tag name="KSO_WM_TEMPLATE_INDEX" val="6"/>
  <p:tag name="KSO_WM_TEMPLATE_CATEGORY" val="custom"/>
</p:tagLst>
</file>

<file path=ppt/tags/tag606.xml><?xml version="1.0" encoding="utf-8"?>
<p:tagLst xmlns:p="http://schemas.openxmlformats.org/presentationml/2006/main">
  <p:tag name="KSO_WM_FIGMA_DECORATION_INDEX" val="17"/>
  <p:tag name="$PH_EXT" val="2"/>
  <p:tag name="KSO_WM_BEAUTIFY_FLAG" val="#wm#"/>
  <p:tag name="KSO_WM_DIAGRAM_GROUP_CODE" val="1"/>
  <p:tag name="KSO_WM_FIGMA_FLAG" val="#fgm#"/>
  <p:tag name="KSO_WM_SYNC_SLIDE_TEXT" val="1"/>
  <p:tag name="KSO_WM_UNIT_INDEX" val="1_2_1"/>
  <p:tag name="KSO_WM_UNIT_TYPE" val="l_h_i"/>
  <p:tag name="KSO_WM_UNIT_ID" val="_28*l_h_i*1_2_1"/>
  <p:tag name="KSO_WM_TAG_VERSION" val="3.0"/>
  <p:tag name="KSO_WM_UNIT_LAYERLEVEL" val="1_1_1"/>
  <p:tag name="KSO_WM_TEMPLATE_INDEX" val="6"/>
  <p:tag name="KSO_WM_TEMPLATE_CATEGORY" val="custom"/>
</p:tagLst>
</file>

<file path=ppt/tags/tag607.xml><?xml version="1.0" encoding="utf-8"?>
<p:tagLst xmlns:p="http://schemas.openxmlformats.org/presentationml/2006/main">
  <p:tag name="KSO_WM_FIGMA_DECORATION_INDEX" val="15"/>
  <p:tag name="$PH_EXT" val="2"/>
  <p:tag name="KSO_WM_BEAUTIFY_FLAG" val="#wm#"/>
  <p:tag name="KSO_WM_DIAGRAM_GROUP_CODE" val="1"/>
  <p:tag name="KSO_WM_FIGMA_FLAG" val="#fgm#"/>
  <p:tag name="KSO_WM_SYNC_SLIDE_TEXT" val="1"/>
  <p:tag name="KSO_WM_UNIT_INDEX" val="1_2_2"/>
  <p:tag name="KSO_WM_UNIT_TYPE" val="l_h_i"/>
  <p:tag name="KSO_WM_UNIT_ID" val="_28*l_h_i*1_2_2"/>
  <p:tag name="KSO_WM_TAG_VERSION" val="3.0"/>
  <p:tag name="KSO_WM_UNIT_LAYERLEVEL" val="1_1_1"/>
  <p:tag name="KSO_WM_TEMPLATE_INDEX" val="6"/>
  <p:tag name="KSO_WM_TEMPLATE_CATEGORY" val="custom"/>
</p:tagLst>
</file>

<file path=ppt/tags/tag608.xml><?xml version="1.0" encoding="utf-8"?>
<p:tagLst xmlns:p="http://schemas.openxmlformats.org/presentationml/2006/main">
  <p:tag name="KSO_WM_FIGMA_DECORATION_INDEX" val="2"/>
  <p:tag name="$PH_EXT" val="1"/>
  <p:tag name="KSO_WM_BEAUTIFY_FLAG" val="#wm#"/>
  <p:tag name="KSO_WM_DIAGRAM_GROUP_CODE" val="1"/>
  <p:tag name="KSO_WM_FIGMA_FLAG" val="#fgm#"/>
  <p:tag name="KSO_WM_UNIT_INDEX" val="1_2_1"/>
  <p:tag name="KSO_WM_UNIT_TYPE" val="l_h_x"/>
  <p:tag name="KSO_WM_UNIT_ID" val="_28*l_h_x*1_2_1"/>
  <p:tag name="KSO_WM_TAG_VERSION" val="3.0"/>
  <p:tag name="KSO_WM_UNIT_LAYERLEVEL" val="1_1_1"/>
  <p:tag name="KSO_WM_TEMPLATE_INDEX" val="6"/>
  <p:tag name="KSO_WM_TEMPLATE_CATEGORY" val="custom"/>
</p:tagLst>
</file>

<file path=ppt/tags/tag60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28*l_h_a*1_2_1"/>
  <p:tag name="KSO_WM_TAG_VERSION" val="3.0"/>
  <p:tag name="KSO_WM_UNIT_LAYERLEVEL" val="1_1_1"/>
  <p:tag name="KSO_WM_TEMPLATE_INDEX" val="6"/>
  <p:tag name="KSO_WM_TEMPLATE_CATEGORY" val="custom"/>
</p:tagLst>
</file>

<file path=ppt/tags/tag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61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28*l_h_f*1_2_1"/>
  <p:tag name="KSO_WM_TAG_VERSION" val="3.0"/>
  <p:tag name="KSO_WM_UNIT_LAYERLEVEL" val="1_1_1"/>
  <p:tag name="KSO_WM_TEMPLATE_INDEX" val="6"/>
  <p:tag name="KSO_WM_TEMPLATE_CATEGORY" val="custom"/>
</p:tagLst>
</file>

<file path=ppt/tags/tag611.xml><?xml version="1.0" encoding="utf-8"?>
<p:tagLst xmlns:p="http://schemas.openxmlformats.org/presentationml/2006/main">
  <p:tag name="KSO_WM_FIGMA_DECORATION_INDEX" val="17"/>
  <p:tag name="$PH_EXT" val="2"/>
  <p:tag name="KSO_WM_BEAUTIFY_FLAG" val="#wm#"/>
  <p:tag name="KSO_WM_DIAGRAM_GROUP_CODE" val="1"/>
  <p:tag name="KSO_WM_FIGMA_FLAG" val="#fgm#"/>
  <p:tag name="KSO_WM_SYNC_SLIDE_TEXT" val="1"/>
  <p:tag name="KSO_WM_UNIT_INDEX" val="1_3_1"/>
  <p:tag name="KSO_WM_UNIT_TYPE" val="l_h_i"/>
  <p:tag name="KSO_WM_UNIT_ID" val="_28*l_h_i*1_3_1"/>
  <p:tag name="KSO_WM_TAG_VERSION" val="3.0"/>
  <p:tag name="KSO_WM_UNIT_LAYERLEVEL" val="1_1_1"/>
  <p:tag name="KSO_WM_TEMPLATE_INDEX" val="6"/>
  <p:tag name="KSO_WM_TEMPLATE_CATEGORY" val="custom"/>
</p:tagLst>
</file>

<file path=ppt/tags/tag612.xml><?xml version="1.0" encoding="utf-8"?>
<p:tagLst xmlns:p="http://schemas.openxmlformats.org/presentationml/2006/main">
  <p:tag name="KSO_WM_FIGMA_DECORATION_INDEX" val="15"/>
  <p:tag name="$PH_EXT" val="2"/>
  <p:tag name="KSO_WM_BEAUTIFY_FLAG" val="#wm#"/>
  <p:tag name="KSO_WM_DIAGRAM_GROUP_CODE" val="1"/>
  <p:tag name="KSO_WM_FIGMA_FLAG" val="#fgm#"/>
  <p:tag name="KSO_WM_SYNC_SLIDE_TEXT" val="1"/>
  <p:tag name="KSO_WM_UNIT_INDEX" val="1_3_2"/>
  <p:tag name="KSO_WM_UNIT_TYPE" val="l_h_i"/>
  <p:tag name="KSO_WM_UNIT_ID" val="_28*l_h_i*1_3_2"/>
  <p:tag name="KSO_WM_TAG_VERSION" val="3.0"/>
  <p:tag name="KSO_WM_UNIT_LAYERLEVEL" val="1_1_1"/>
  <p:tag name="KSO_WM_TEMPLATE_INDEX" val="6"/>
  <p:tag name="KSO_WM_TEMPLATE_CATEGORY" val="custom"/>
</p:tagLst>
</file>

<file path=ppt/tags/tag613.xml><?xml version="1.0" encoding="utf-8"?>
<p:tagLst xmlns:p="http://schemas.openxmlformats.org/presentationml/2006/main">
  <p:tag name="KSO_WM_FIGMA_DECORATION_INDEX" val="3"/>
  <p:tag name="$PH_EXT" val="1"/>
  <p:tag name="KSO_WM_BEAUTIFY_FLAG" val="#wm#"/>
  <p:tag name="KSO_WM_DIAGRAM_GROUP_CODE" val="1"/>
  <p:tag name="KSO_WM_FIGMA_FLAG" val="#fgm#"/>
  <p:tag name="KSO_WM_UNIT_INDEX" val="1_3_1"/>
  <p:tag name="KSO_WM_UNIT_TYPE" val="l_h_x"/>
  <p:tag name="KSO_WM_UNIT_ID" val="_28*l_h_x*1_3_1"/>
  <p:tag name="KSO_WM_TAG_VERSION" val="3.0"/>
  <p:tag name="KSO_WM_UNIT_LAYERLEVEL" val="1_1_1"/>
  <p:tag name="KSO_WM_TEMPLATE_INDEX" val="6"/>
  <p:tag name="KSO_WM_TEMPLATE_CATEGORY" val="custom"/>
</p:tagLst>
</file>

<file path=ppt/tags/tag61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28*l_h_a*1_3_1"/>
  <p:tag name="KSO_WM_TAG_VERSION" val="3.0"/>
  <p:tag name="KSO_WM_UNIT_LAYERLEVEL" val="1_1_1"/>
  <p:tag name="KSO_WM_TEMPLATE_INDEX" val="6"/>
  <p:tag name="KSO_WM_TEMPLATE_CATEGORY" val="custom"/>
</p:tagLst>
</file>

<file path=ppt/tags/tag61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28*l_h_f*1_3_1"/>
  <p:tag name="KSO_WM_TAG_VERSION" val="3.0"/>
  <p:tag name="KSO_WM_UNIT_LAYERLEVEL" val="1_1_1"/>
  <p:tag name="KSO_WM_TEMPLATE_INDEX" val="6"/>
  <p:tag name="KSO_WM_TEMPLATE_CATEGORY" val="custom"/>
</p:tagLst>
</file>

<file path=ppt/tags/tag616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ID" val="_28*l_h_i*1_4_1"/>
  <p:tag name="KSO_WM_TAG_VERSION" val="3.0"/>
  <p:tag name="KSO_WM_UNIT_LAYERLEVEL" val="1_1_1"/>
  <p:tag name="KSO_WM_TEMPLATE_INDEX" val="6"/>
  <p:tag name="KSO_WM_TEMPLATE_CATEGORY" val="custom"/>
</p:tagLst>
</file>

<file path=ppt/tags/tag617.xml><?xml version="1.0" encoding="utf-8"?>
<p:tagLst xmlns:p="http://schemas.openxmlformats.org/presentationml/2006/main">
  <p:tag name="KSO_WM_FIGMA_DECORATION_INDEX" val="16"/>
  <p:tag name="$PH_EXT" val="2"/>
  <p:tag name="KSO_WM_BEAUTIFY_FLAG" val="#wm#"/>
  <p:tag name="KSO_WM_DIAGRAM_GROUP_CODE" val="1"/>
  <p:tag name="KSO_WM_FIGMA_FLAG" val="#fgm#"/>
  <p:tag name="KSO_WM_SYNC_SLIDE_TEXT" val="1"/>
  <p:tag name="KSO_WM_UNIT_INDEX" val="1_4_2"/>
  <p:tag name="KSO_WM_UNIT_TYPE" val="l_h_i"/>
  <p:tag name="KSO_WM_UNIT_ID" val="_28*l_h_i*1_4_2"/>
  <p:tag name="KSO_WM_TAG_VERSION" val="3.0"/>
  <p:tag name="KSO_WM_UNIT_LAYERLEVEL" val="1_1_1"/>
  <p:tag name="KSO_WM_TEMPLATE_INDEX" val="6"/>
  <p:tag name="KSO_WM_TEMPLATE_CATEGORY" val="custom"/>
</p:tagLst>
</file>

<file path=ppt/tags/tag618.xml><?xml version="1.0" encoding="utf-8"?>
<p:tagLst xmlns:p="http://schemas.openxmlformats.org/presentationml/2006/main">
  <p:tag name="KSO_WM_FIGMA_DECORATION_INDEX" val="10"/>
  <p:tag name="$PH_EXT" val="1"/>
  <p:tag name="KSO_WM_BEAUTIFY_FLAG" val="#wm#"/>
  <p:tag name="KSO_WM_DIAGRAM_GROUP_CODE" val="1"/>
  <p:tag name="KSO_WM_FIGMA_FLAG" val="#fgm#"/>
  <p:tag name="KSO_WM_UNIT_INDEX" val="1_4_1"/>
  <p:tag name="KSO_WM_UNIT_TYPE" val="l_h_x"/>
  <p:tag name="KSO_WM_UNIT_ID" val="_28*l_h_x*1_4_1"/>
  <p:tag name="KSO_WM_TAG_VERSION" val="3.0"/>
  <p:tag name="KSO_WM_UNIT_LAYERLEVEL" val="1_1_1"/>
  <p:tag name="KSO_WM_TEMPLATE_INDEX" val="6"/>
  <p:tag name="KSO_WM_TEMPLATE_CATEGORY" val="custom"/>
</p:tagLst>
</file>

<file path=ppt/tags/tag61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28*l_h_a*1_4_1"/>
  <p:tag name="KSO_WM_TAG_VERSION" val="3.0"/>
  <p:tag name="KSO_WM_UNIT_LAYERLEVEL" val="1_1_1"/>
  <p:tag name="KSO_WM_TEMPLATE_INDEX" val="6"/>
  <p:tag name="KSO_WM_TEMPLATE_CATEGORY" val="custom"/>
</p:tagLst>
</file>

<file path=ppt/tags/tag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62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28*l_h_f*1_4_1"/>
  <p:tag name="KSO_WM_TAG_VERSION" val="3.0"/>
  <p:tag name="KSO_WM_UNIT_LAYERLEVEL" val="1_1_1"/>
  <p:tag name="KSO_WM_TEMPLATE_INDEX" val="6"/>
  <p:tag name="KSO_WM_TEMPLATE_CATEGORY" val="custom"/>
</p:tagLst>
</file>

<file path=ppt/tags/tag621.xml><?xml version="1.0" encoding="utf-8"?>
<p:tagLst xmlns:p="http://schemas.openxmlformats.org/presentationml/2006/main">
  <p:tag name="SlideZOrder" val="2"/>
  <p:tag name="KSO_WM_UNIT_ID" val="_2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22.xml><?xml version="1.0" encoding="utf-8"?>
<p:tagLst xmlns:p="http://schemas.openxmlformats.org/presentationml/2006/main">
  <p:tag name="SlideZOrder" val="3"/>
  <p:tag name="KSO_WM_UNIT_ID" val="_2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23.xml><?xml version="1.0" encoding="utf-8"?>
<p:tagLst xmlns:p="http://schemas.openxmlformats.org/presentationml/2006/main">
  <p:tag name="SlideZOrder" val="4"/>
  <p:tag name="KSO_WM_UNIT_ID" val="_2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24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29*l_h_i*1_1_1"/>
  <p:tag name="KSO_WM_TAG_VERSION" val="3.0"/>
  <p:tag name="KSO_WM_UNIT_LAYERLEVEL" val="1_1_1"/>
  <p:tag name="KSO_WM_TEMPLATE_INDEX" val="6"/>
  <p:tag name="KSO_WM_TEMPLATE_CATEGORY" val="custom"/>
</p:tagLst>
</file>

<file path=ppt/tags/tag625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1a7b7e03e3e1fda252a17e94508b463f80f93725"/>
  <p:tag name="KSO_WM_NEWLAYOUT_GROUP_ID" val="layout_26"/>
  <p:tag name="KSO_WM_NEWLAYOUT_ID" val="slide_33b65c8d547e38d4"/>
  <p:tag name="KSO_WM_UNIT_ID" val="_29*a*1"/>
  <p:tag name="KSO_WM_TAG_VERSION" val="3.0"/>
  <p:tag name="KSO_WM_UNIT_LAYERLEVEL" val="1"/>
  <p:tag name="KSO_WM_TEMPLATE_INDEX" val="6"/>
  <p:tag name="KSO_WM_TEMPLATE_CATEGORY" val="custom"/>
</p:tagLst>
</file>

<file path=ppt/tags/tag62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d"/>
  <p:tag name="KSO_WM_UNIT_ID" val="_29*l_h_d*1_1_1"/>
  <p:tag name="KSO_WM_TAG_VERSION" val="3.0"/>
  <p:tag name="KSO_WM_UNIT_LAYERLEVEL" val="1_1_1"/>
  <p:tag name="KSO_WM_TEMPLATE_INDEX" val="6"/>
  <p:tag name="KSO_WM_TEMPLATE_CATEGORY" val="custom"/>
</p:tagLst>
</file>

<file path=ppt/tags/tag62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29*l_h_a*1_1_1"/>
  <p:tag name="KSO_WM_TAG_VERSION" val="3.0"/>
  <p:tag name="KSO_WM_UNIT_LAYERLEVEL" val="1_1_1"/>
  <p:tag name="KSO_WM_TEMPLATE_INDEX" val="6"/>
  <p:tag name="KSO_WM_TEMPLATE_CATEGORY" val="custom"/>
</p:tagLst>
</file>

<file path=ppt/tags/tag62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29*l_h_f*1_1_1"/>
  <p:tag name="KSO_WM_TAG_VERSION" val="3.0"/>
  <p:tag name="KSO_WM_UNIT_LAYERLEVEL" val="1_1_1"/>
  <p:tag name="KSO_WM_TEMPLATE_INDEX" val="6"/>
  <p:tag name="KSO_WM_TEMPLATE_CATEGORY" val="custom"/>
</p:tagLst>
</file>

<file path=ppt/tags/tag629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ID" val="_29*l_h_i*1_2_1"/>
  <p:tag name="KSO_WM_TAG_VERSION" val="3.0"/>
  <p:tag name="KSO_WM_UNIT_LAYERLEVEL" val="1_1_1"/>
  <p:tag name="KSO_WM_TEMPLATE_INDEX" val="6"/>
  <p:tag name="KSO_WM_TEMPLATE_CATEGORY" val="custom"/>
</p:tagLst>
</file>

<file path=ppt/tags/tag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2"/>
  <p:tag name="KSO_WM_UNIT_SUBTYPE" val="d"/>
  <p:tag name="KSO_WM_UNIT_TYPE" val="l_h_i"/>
</p:tagLst>
</file>

<file path=ppt/tags/tag63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d"/>
  <p:tag name="KSO_WM_UNIT_ID" val="_29*l_h_d*1_2_1"/>
  <p:tag name="KSO_WM_TAG_VERSION" val="3.0"/>
  <p:tag name="KSO_WM_UNIT_LAYERLEVEL" val="1_1_1"/>
  <p:tag name="KSO_WM_TEMPLATE_INDEX" val="6"/>
  <p:tag name="KSO_WM_TEMPLATE_CATEGORY" val="custom"/>
</p:tagLst>
</file>

<file path=ppt/tags/tag63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29*l_h_a*1_2_1"/>
  <p:tag name="KSO_WM_TAG_VERSION" val="3.0"/>
  <p:tag name="KSO_WM_UNIT_LAYERLEVEL" val="1_1_1"/>
  <p:tag name="KSO_WM_TEMPLATE_INDEX" val="6"/>
  <p:tag name="KSO_WM_TEMPLATE_CATEGORY" val="custom"/>
</p:tagLst>
</file>

<file path=ppt/tags/tag63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29*l_h_f*1_2_1"/>
  <p:tag name="KSO_WM_TAG_VERSION" val="3.0"/>
  <p:tag name="KSO_WM_UNIT_LAYERLEVEL" val="1_1_1"/>
  <p:tag name="KSO_WM_TEMPLATE_INDEX" val="6"/>
  <p:tag name="KSO_WM_TEMPLATE_CATEGORY" val="custom"/>
</p:tagLst>
</file>

<file path=ppt/tags/tag633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ID" val="_29*l_h_i*1_3_1"/>
  <p:tag name="KSO_WM_TAG_VERSION" val="3.0"/>
  <p:tag name="KSO_WM_UNIT_LAYERLEVEL" val="1_1_1"/>
  <p:tag name="KSO_WM_TEMPLATE_INDEX" val="6"/>
  <p:tag name="KSO_WM_TEMPLATE_CATEGORY" val="custom"/>
</p:tagLst>
</file>

<file path=ppt/tags/tag63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d"/>
  <p:tag name="KSO_WM_UNIT_ID" val="_29*l_h_d*1_3_1"/>
  <p:tag name="KSO_WM_TAG_VERSION" val="3.0"/>
  <p:tag name="KSO_WM_UNIT_LAYERLEVEL" val="1_1_1"/>
  <p:tag name="KSO_WM_TEMPLATE_INDEX" val="6"/>
  <p:tag name="KSO_WM_TEMPLATE_CATEGORY" val="custom"/>
</p:tagLst>
</file>

<file path=ppt/tags/tag63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29*l_h_a*1_3_1"/>
  <p:tag name="KSO_WM_TAG_VERSION" val="3.0"/>
  <p:tag name="KSO_WM_UNIT_LAYERLEVEL" val="1_1_1"/>
  <p:tag name="KSO_WM_TEMPLATE_INDEX" val="6"/>
  <p:tag name="KSO_WM_TEMPLATE_CATEGORY" val="custom"/>
</p:tagLst>
</file>

<file path=ppt/tags/tag63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29*l_h_f*1_3_1"/>
  <p:tag name="KSO_WM_TAG_VERSION" val="3.0"/>
  <p:tag name="KSO_WM_UNIT_LAYERLEVEL" val="1_1_1"/>
  <p:tag name="KSO_WM_TEMPLATE_INDEX" val="6"/>
  <p:tag name="KSO_WM_TEMPLATE_CATEGORY" val="custom"/>
</p:tagLst>
</file>

<file path=ppt/tags/tag637.xml><?xml version="1.0" encoding="utf-8"?>
<p:tagLst xmlns:p="http://schemas.openxmlformats.org/presentationml/2006/main">
  <p:tag name="SlideZOrder" val="2"/>
  <p:tag name="KSO_WM_UNIT_ID" val="_3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38.xml><?xml version="1.0" encoding="utf-8"?>
<p:tagLst xmlns:p="http://schemas.openxmlformats.org/presentationml/2006/main">
  <p:tag name="SlideZOrder" val="3"/>
  <p:tag name="KSO_WM_UNIT_ID" val="_3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39.xml><?xml version="1.0" encoding="utf-8"?>
<p:tagLst xmlns:p="http://schemas.openxmlformats.org/presentationml/2006/main">
  <p:tag name="SlideZOrder" val="4"/>
  <p:tag name="KSO_WM_UNIT_ID" val="_3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TYPE" val="l_h_a"/>
</p:tagLst>
</file>

<file path=ppt/tags/tag64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d"/>
  <p:tag name="KSO_WM_UNIT_ID" val="_30*l_h_d*1_1_1"/>
  <p:tag name="KSO_WM_TAG_VERSION" val="3.0"/>
  <p:tag name="KSO_WM_UNIT_LAYERLEVEL" val="1_1_1"/>
  <p:tag name="KSO_WM_TEMPLATE_INDEX" val="6"/>
  <p:tag name="KSO_WM_TEMPLATE_CATEGORY" val="custom"/>
</p:tagLst>
</file>

<file path=ppt/tags/tag641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c598a9f8e9415828c23cc70f3db695796fb1aff2"/>
  <p:tag name="KSO_WM_NEWLAYOUT_GROUP_ID" val="layout_34"/>
  <p:tag name="KSO_WM_NEWLAYOUT_ID" val="slide_0fcf97e704f98e41"/>
  <p:tag name="KSO_WM_UNIT_ID" val="_30*a*1"/>
  <p:tag name="KSO_WM_TAG_VERSION" val="3.0"/>
  <p:tag name="KSO_WM_UNIT_LAYERLEVEL" val="1"/>
  <p:tag name="KSO_WM_TEMPLATE_INDEX" val="6"/>
  <p:tag name="KSO_WM_TEMPLATE_CATEGORY" val="custom"/>
</p:tagLst>
</file>

<file path=ppt/tags/tag64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30*l_h_a*1_1_1"/>
  <p:tag name="KSO_WM_TAG_VERSION" val="3.0"/>
  <p:tag name="KSO_WM_UNIT_LAYERLEVEL" val="1_1_1"/>
  <p:tag name="KSO_WM_TEMPLATE_INDEX" val="6"/>
  <p:tag name="KSO_WM_TEMPLATE_CATEGORY" val="custom"/>
</p:tagLst>
</file>

<file path=ppt/tags/tag64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30*l_h_f*1_1_1"/>
  <p:tag name="KSO_WM_TAG_VERSION" val="3.0"/>
  <p:tag name="KSO_WM_UNIT_LAYERLEVEL" val="1_1_1"/>
  <p:tag name="KSO_WM_TEMPLATE_INDEX" val="6"/>
  <p:tag name="KSO_WM_TEMPLATE_CATEGORY" val="custom"/>
</p:tagLst>
</file>

<file path=ppt/tags/tag64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d"/>
  <p:tag name="KSO_WM_UNIT_ID" val="_30*l_h_d*1_2_1"/>
  <p:tag name="KSO_WM_TAG_VERSION" val="3.0"/>
  <p:tag name="KSO_WM_UNIT_LAYERLEVEL" val="1_1_1"/>
  <p:tag name="KSO_WM_TEMPLATE_INDEX" val="6"/>
  <p:tag name="KSO_WM_TEMPLATE_CATEGORY" val="custom"/>
</p:tagLst>
</file>

<file path=ppt/tags/tag64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30*l_h_a*1_2_1"/>
  <p:tag name="KSO_WM_TAG_VERSION" val="3.0"/>
  <p:tag name="KSO_WM_UNIT_LAYERLEVEL" val="1_1_1"/>
  <p:tag name="KSO_WM_TEMPLATE_INDEX" val="6"/>
  <p:tag name="KSO_WM_TEMPLATE_CATEGORY" val="custom"/>
</p:tagLst>
</file>

<file path=ppt/tags/tag64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30*l_h_f*1_2_1"/>
  <p:tag name="KSO_WM_TAG_VERSION" val="3.0"/>
  <p:tag name="KSO_WM_UNIT_LAYERLEVEL" val="1_1_1"/>
  <p:tag name="KSO_WM_TEMPLATE_INDEX" val="6"/>
  <p:tag name="KSO_WM_TEMPLATE_CATEGORY" val="custom"/>
</p:tagLst>
</file>

<file path=ppt/tags/tag64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d"/>
  <p:tag name="KSO_WM_UNIT_ID" val="_30*l_h_d*1_3_1"/>
  <p:tag name="KSO_WM_TAG_VERSION" val="3.0"/>
  <p:tag name="KSO_WM_UNIT_LAYERLEVEL" val="1_1_1"/>
  <p:tag name="KSO_WM_TEMPLATE_INDEX" val="6"/>
  <p:tag name="KSO_WM_TEMPLATE_CATEGORY" val="custom"/>
</p:tagLst>
</file>

<file path=ppt/tags/tag64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30*l_h_a*1_3_1"/>
  <p:tag name="KSO_WM_TAG_VERSION" val="3.0"/>
  <p:tag name="KSO_WM_UNIT_LAYERLEVEL" val="1_1_1"/>
  <p:tag name="KSO_WM_TEMPLATE_INDEX" val="6"/>
  <p:tag name="KSO_WM_TEMPLATE_CATEGORY" val="custom"/>
</p:tagLst>
</file>

<file path=ppt/tags/tag64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30*l_h_f*1_3_1"/>
  <p:tag name="KSO_WM_TAG_VERSION" val="3.0"/>
  <p:tag name="KSO_WM_UNIT_LAYERLEVEL" val="1_1_1"/>
  <p:tag name="KSO_WM_TEMPLATE_INDEX" val="6"/>
  <p:tag name="KSO_WM_TEMPLATE_CATEGORY" val="custom"/>
</p:tagLst>
</file>

<file path=ppt/tags/tag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TYPE" val="l_h_f"/>
</p:tagLst>
</file>

<file path=ppt/tags/tag650.xml><?xml version="1.0" encoding="utf-8"?>
<p:tagLst xmlns:p="http://schemas.openxmlformats.org/presentationml/2006/main">
  <p:tag name="SlideZOrder" val="2"/>
  <p:tag name="KSO_WM_UNIT_ID" val="_3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51.xml><?xml version="1.0" encoding="utf-8"?>
<p:tagLst xmlns:p="http://schemas.openxmlformats.org/presentationml/2006/main">
  <p:tag name="SlideZOrder" val="3"/>
  <p:tag name="KSO_WM_UNIT_ID" val="_3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52.xml><?xml version="1.0" encoding="utf-8"?>
<p:tagLst xmlns:p="http://schemas.openxmlformats.org/presentationml/2006/main">
  <p:tag name="SlideZOrder" val="4"/>
  <p:tag name="KSO_WM_UNIT_ID" val="_3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5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2"/>
  <p:tag name="KSO_WM_UNIT_SUBTYPE" val="d"/>
  <p:tag name="KSO_WM_UNIT_TYPE" val="l_h_i"/>
  <p:tag name="KSO_WM_UNIT_ID" val="_31*l_h_i*1_1_2"/>
  <p:tag name="KSO_WM_TAG_VERSION" val="3.0"/>
  <p:tag name="KSO_WM_UNIT_LAYERLEVEL" val="1_1_1"/>
  <p:tag name="KSO_WM_TEMPLATE_INDEX" val="6"/>
  <p:tag name="KSO_WM_TEMPLATE_CATEGORY" val="custom"/>
</p:tagLst>
</file>

<file path=ppt/tags/tag654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f8a4b17f96392611550c091a95fea577e66710b0"/>
  <p:tag name="KSO_WM_NEWLAYOUT_GROUP_ID" val="layout_35"/>
  <p:tag name="KSO_WM_NEWLAYOUT_ID" val="slide_90cdd96762bb354a"/>
  <p:tag name="KSO_WM_UNIT_ID" val="_31*a*1"/>
  <p:tag name="KSO_WM_TAG_VERSION" val="3.0"/>
  <p:tag name="KSO_WM_UNIT_LAYERLEVEL" val="1"/>
  <p:tag name="KSO_WM_TEMPLATE_INDEX" val="6"/>
  <p:tag name="KSO_WM_TEMPLATE_CATEGORY" val="custom"/>
</p:tagLst>
</file>

<file path=ppt/tags/tag65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31*l_h_a*1_1_1"/>
  <p:tag name="KSO_WM_TAG_VERSION" val="3.0"/>
  <p:tag name="KSO_WM_UNIT_LAYERLEVEL" val="1_1_1"/>
  <p:tag name="KSO_WM_TEMPLATE_INDEX" val="6"/>
  <p:tag name="KSO_WM_TEMPLATE_CATEGORY" val="custom"/>
</p:tagLst>
</file>

<file path=ppt/tags/tag65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31*l_h_f*1_1_1"/>
  <p:tag name="KSO_WM_TAG_VERSION" val="3.0"/>
  <p:tag name="KSO_WM_UNIT_LAYERLEVEL" val="1_1_1"/>
  <p:tag name="KSO_WM_TEMPLATE_INDEX" val="6"/>
  <p:tag name="KSO_WM_TEMPLATE_CATEGORY" val="custom"/>
</p:tagLst>
</file>

<file path=ppt/tags/tag65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2"/>
  <p:tag name="KSO_WM_UNIT_SUBTYPE" val="d"/>
  <p:tag name="KSO_WM_UNIT_TYPE" val="l_h_i"/>
  <p:tag name="KSO_WM_UNIT_ID" val="_31*l_h_i*1_2_2"/>
  <p:tag name="KSO_WM_TAG_VERSION" val="3.0"/>
  <p:tag name="KSO_WM_UNIT_LAYERLEVEL" val="1_1_1"/>
  <p:tag name="KSO_WM_TEMPLATE_INDEX" val="6"/>
  <p:tag name="KSO_WM_TEMPLATE_CATEGORY" val="custom"/>
</p:tagLst>
</file>

<file path=ppt/tags/tag65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31*l_h_a*1_2_1"/>
  <p:tag name="KSO_WM_TAG_VERSION" val="3.0"/>
  <p:tag name="KSO_WM_UNIT_LAYERLEVEL" val="1_1_1"/>
  <p:tag name="KSO_WM_TEMPLATE_INDEX" val="6"/>
  <p:tag name="KSO_WM_TEMPLATE_CATEGORY" val="custom"/>
</p:tagLst>
</file>

<file path=ppt/tags/tag65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31*l_h_f*1_2_1"/>
  <p:tag name="KSO_WM_TAG_VERSION" val="3.0"/>
  <p:tag name="KSO_WM_UNIT_LAYERLEVEL" val="1_1_1"/>
  <p:tag name="KSO_WM_TEMPLATE_INDEX" val="6"/>
  <p:tag name="KSO_WM_TEMPLATE_CATEGORY" val="custom"/>
</p:tagLst>
</file>

<file path=ppt/tags/tag66.xml><?xml version="1.0" encoding="utf-8"?>
<p:tagLst xmlns:p="http://schemas.openxmlformats.org/presentationml/2006/main">
  <p:tag name="SlideZOrder" val="2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6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2"/>
  <p:tag name="KSO_WM_UNIT_SUBTYPE" val="d"/>
  <p:tag name="KSO_WM_UNIT_TYPE" val="l_h_i"/>
  <p:tag name="KSO_WM_UNIT_ID" val="_31*l_h_i*1_3_2"/>
  <p:tag name="KSO_WM_TAG_VERSION" val="3.0"/>
  <p:tag name="KSO_WM_UNIT_LAYERLEVEL" val="1_1_1"/>
  <p:tag name="KSO_WM_TEMPLATE_INDEX" val="6"/>
  <p:tag name="KSO_WM_TEMPLATE_CATEGORY" val="custom"/>
</p:tagLst>
</file>

<file path=ppt/tags/tag66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31*l_h_a*1_3_1"/>
  <p:tag name="KSO_WM_TAG_VERSION" val="3.0"/>
  <p:tag name="KSO_WM_UNIT_LAYERLEVEL" val="1_1_1"/>
  <p:tag name="KSO_WM_TEMPLATE_INDEX" val="6"/>
  <p:tag name="KSO_WM_TEMPLATE_CATEGORY" val="custom"/>
</p:tagLst>
</file>

<file path=ppt/tags/tag66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31*l_h_f*1_3_1"/>
  <p:tag name="KSO_WM_TAG_VERSION" val="3.0"/>
  <p:tag name="KSO_WM_UNIT_LAYERLEVEL" val="1_1_1"/>
  <p:tag name="KSO_WM_TEMPLATE_INDEX" val="6"/>
  <p:tag name="KSO_WM_TEMPLATE_CATEGORY" val="custom"/>
</p:tagLst>
</file>

<file path=ppt/tags/tag66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2"/>
  <p:tag name="KSO_WM_UNIT_SUBTYPE" val="d"/>
  <p:tag name="KSO_WM_UNIT_TYPE" val="l_h_i"/>
  <p:tag name="KSO_WM_UNIT_ID" val="_31*l_h_i*1_4_2"/>
  <p:tag name="KSO_WM_TAG_VERSION" val="3.0"/>
  <p:tag name="KSO_WM_UNIT_LAYERLEVEL" val="1_1_1"/>
  <p:tag name="KSO_WM_TEMPLATE_INDEX" val="6"/>
  <p:tag name="KSO_WM_TEMPLATE_CATEGORY" val="custom"/>
</p:tagLst>
</file>

<file path=ppt/tags/tag66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31*l_h_a*1_4_1"/>
  <p:tag name="KSO_WM_TAG_VERSION" val="3.0"/>
  <p:tag name="KSO_WM_UNIT_LAYERLEVEL" val="1_1_1"/>
  <p:tag name="KSO_WM_TEMPLATE_INDEX" val="6"/>
  <p:tag name="KSO_WM_TEMPLATE_CATEGORY" val="custom"/>
</p:tagLst>
</file>

<file path=ppt/tags/tag66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31*l_h_f*1_4_1"/>
  <p:tag name="KSO_WM_TAG_VERSION" val="3.0"/>
  <p:tag name="KSO_WM_UNIT_LAYERLEVEL" val="1_1_1"/>
  <p:tag name="KSO_WM_TEMPLATE_INDEX" val="6"/>
  <p:tag name="KSO_WM_TEMPLATE_CATEGORY" val="custom"/>
</p:tagLst>
</file>

<file path=ppt/tags/tag666.xml><?xml version="1.0" encoding="utf-8"?>
<p:tagLst xmlns:p="http://schemas.openxmlformats.org/presentationml/2006/main">
  <p:tag name="SlideZOrder" val="2"/>
  <p:tag name="KSO_WM_UNIT_ID" val="_3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67.xml><?xml version="1.0" encoding="utf-8"?>
<p:tagLst xmlns:p="http://schemas.openxmlformats.org/presentationml/2006/main">
  <p:tag name="SlideZOrder" val="3"/>
  <p:tag name="KSO_WM_UNIT_ID" val="_3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68.xml><?xml version="1.0" encoding="utf-8"?>
<p:tagLst xmlns:p="http://schemas.openxmlformats.org/presentationml/2006/main">
  <p:tag name="SlideZOrder" val="4"/>
  <p:tag name="KSO_WM_UNIT_ID" val="_3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69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d"/>
  <p:tag name="KSO_WM_UNIT_ID" val="_32*d*1"/>
  <p:tag name="KSO_WM_TAG_VERSION" val="3.0"/>
  <p:tag name="KSO_WM_UNIT_LAYERLEVEL" val="1"/>
  <p:tag name="KSO_WM_TEMPLATE_INDEX" val="6"/>
  <p:tag name="KSO_WM_TEMPLATE_CATEGORY" val="custom"/>
</p:tagLst>
</file>

<file path=ppt/tags/tag67.xml><?xml version="1.0" encoding="utf-8"?>
<p:tagLst xmlns:p="http://schemas.openxmlformats.org/presentationml/2006/main">
  <p:tag name="SlideZOrder" val="3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70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794014775340d73344d4beffd352c2999f79a828"/>
  <p:tag name="KSO_WM_NEWLAYOUT_GROUP_ID" val="layout_59"/>
  <p:tag name="KSO_WM_NEWLAYOUT_ID" val="slide_20c1f52a92422207"/>
  <p:tag name="KSO_WM_UNIT_ID" val="_32*a*1"/>
  <p:tag name="KSO_WM_TAG_VERSION" val="3.0"/>
  <p:tag name="KSO_WM_UNIT_LAYERLEVEL" val="1"/>
  <p:tag name="KSO_WM_TEMPLATE_INDEX" val="6"/>
  <p:tag name="KSO_WM_TEMPLATE_CATEGORY" val="custom"/>
</p:tagLst>
</file>

<file path=ppt/tags/tag671.xml><?xml version="1.0" encoding="utf-8"?>
<p:tagLst xmlns:p="http://schemas.openxmlformats.org/presentationml/2006/main">
  <p:tag name="KSO_WM_FIGMA_DECORATION_INDEX" val="19"/>
  <p:tag name="$PH_EXT" val="2"/>
  <p:tag name="KSO_WM_BEAUTIFY_FLAG" val="#wm#"/>
  <p:tag name="KSO_WM_DIAGRAM_GROUP_CODE" val="1"/>
  <p:tag name="KSO_WM_FIGMA_FLAG" val="#fgm#"/>
  <p:tag name="KSO_WM_SYNC_SLIDE_TEXT" val="1"/>
  <p:tag name="KSO_WM_UNIT_INDEX" val="1_1_1"/>
  <p:tag name="KSO_WM_UNIT_TYPE" val="l_h_i"/>
  <p:tag name="KSO_WM_UNIT_ID" val="_32*l_h_i*1_1_1"/>
  <p:tag name="KSO_WM_TAG_VERSION" val="3.0"/>
  <p:tag name="KSO_WM_UNIT_LAYERLEVEL" val="1_1_1"/>
  <p:tag name="KSO_WM_TEMPLATE_INDEX" val="6"/>
  <p:tag name="KSO_WM_TEMPLATE_CATEGORY" val="custom"/>
</p:tagLst>
</file>

<file path=ppt/tags/tag67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32*l_h_a*1_1_1"/>
  <p:tag name="KSO_WM_TAG_VERSION" val="3.0"/>
  <p:tag name="KSO_WM_UNIT_LAYERLEVEL" val="1_1_1"/>
  <p:tag name="KSO_WM_TEMPLATE_INDEX" val="6"/>
  <p:tag name="KSO_WM_TEMPLATE_CATEGORY" val="custom"/>
</p:tagLst>
</file>

<file path=ppt/tags/tag67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32*l_h_f*1_1_1"/>
  <p:tag name="KSO_WM_TAG_VERSION" val="3.0"/>
  <p:tag name="KSO_WM_UNIT_LAYERLEVEL" val="1_1_1"/>
  <p:tag name="KSO_WM_TEMPLATE_INDEX" val="6"/>
  <p:tag name="KSO_WM_TEMPLATE_CATEGORY" val="custom"/>
</p:tagLst>
</file>

<file path=ppt/tags/tag674.xml><?xml version="1.0" encoding="utf-8"?>
<p:tagLst xmlns:p="http://schemas.openxmlformats.org/presentationml/2006/main">
  <p:tag name="KSO_WM_FIGMA_DECORATION_INDEX" val="19"/>
  <p:tag name="$PH_EXT" val="2"/>
  <p:tag name="KSO_WM_BEAUTIFY_FLAG" val="#wm#"/>
  <p:tag name="KSO_WM_DIAGRAM_GROUP_CODE" val="1"/>
  <p:tag name="KSO_WM_FIGMA_FLAG" val="#fgm#"/>
  <p:tag name="KSO_WM_SYNC_SLIDE_TEXT" val="1"/>
  <p:tag name="KSO_WM_UNIT_INDEX" val="1_2_1"/>
  <p:tag name="KSO_WM_UNIT_TYPE" val="l_h_i"/>
  <p:tag name="KSO_WM_UNIT_ID" val="_32*l_h_i*1_2_1"/>
  <p:tag name="KSO_WM_TAG_VERSION" val="3.0"/>
  <p:tag name="KSO_WM_UNIT_LAYERLEVEL" val="1_1_1"/>
  <p:tag name="KSO_WM_TEMPLATE_INDEX" val="6"/>
  <p:tag name="KSO_WM_TEMPLATE_CATEGORY" val="custom"/>
</p:tagLst>
</file>

<file path=ppt/tags/tag67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32*l_h_a*1_2_1"/>
  <p:tag name="KSO_WM_TAG_VERSION" val="3.0"/>
  <p:tag name="KSO_WM_UNIT_LAYERLEVEL" val="1_1_1"/>
  <p:tag name="KSO_WM_TEMPLATE_INDEX" val="6"/>
  <p:tag name="KSO_WM_TEMPLATE_CATEGORY" val="custom"/>
</p:tagLst>
</file>

<file path=ppt/tags/tag67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32*l_h_f*1_2_1"/>
  <p:tag name="KSO_WM_TAG_VERSION" val="3.0"/>
  <p:tag name="KSO_WM_UNIT_LAYERLEVEL" val="1_1_1"/>
  <p:tag name="KSO_WM_TEMPLATE_INDEX" val="6"/>
  <p:tag name="KSO_WM_TEMPLATE_CATEGORY" val="custom"/>
</p:tagLst>
</file>

<file path=ppt/tags/tag677.xml><?xml version="1.0" encoding="utf-8"?>
<p:tagLst xmlns:p="http://schemas.openxmlformats.org/presentationml/2006/main">
  <p:tag name="KSO_WM_FIGMA_DECORATION_INDEX" val="19"/>
  <p:tag name="$PH_EXT" val="2"/>
  <p:tag name="KSO_WM_BEAUTIFY_FLAG" val="#wm#"/>
  <p:tag name="KSO_WM_DIAGRAM_GROUP_CODE" val="1"/>
  <p:tag name="KSO_WM_FIGMA_FLAG" val="#fgm#"/>
  <p:tag name="KSO_WM_SYNC_SLIDE_TEXT" val="1"/>
  <p:tag name="KSO_WM_UNIT_INDEX" val="1_3_1"/>
  <p:tag name="KSO_WM_UNIT_TYPE" val="l_h_i"/>
  <p:tag name="KSO_WM_UNIT_ID" val="_32*l_h_i*1_3_1"/>
  <p:tag name="KSO_WM_TAG_VERSION" val="3.0"/>
  <p:tag name="KSO_WM_UNIT_LAYERLEVEL" val="1_1_1"/>
  <p:tag name="KSO_WM_TEMPLATE_INDEX" val="6"/>
  <p:tag name="KSO_WM_TEMPLATE_CATEGORY" val="custom"/>
</p:tagLst>
</file>

<file path=ppt/tags/tag67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32*l_h_a*1_3_1"/>
  <p:tag name="KSO_WM_TAG_VERSION" val="3.0"/>
  <p:tag name="KSO_WM_UNIT_LAYERLEVEL" val="1_1_1"/>
  <p:tag name="KSO_WM_TEMPLATE_INDEX" val="6"/>
  <p:tag name="KSO_WM_TEMPLATE_CATEGORY" val="custom"/>
</p:tagLst>
</file>

<file path=ppt/tags/tag67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32*l_h_f*1_3_1"/>
  <p:tag name="KSO_WM_TAG_VERSION" val="3.0"/>
  <p:tag name="KSO_WM_UNIT_LAYERLEVEL" val="1_1_1"/>
  <p:tag name="KSO_WM_TEMPLATE_INDEX" val="6"/>
  <p:tag name="KSO_WM_TEMPLATE_CATEGORY" val="custom"/>
</p:tagLst>
</file>

<file path=ppt/tags/tag68.xml><?xml version="1.0" encoding="utf-8"?>
<p:tagLst xmlns:p="http://schemas.openxmlformats.org/presentationml/2006/main">
  <p:tag name="SlideZOrder" val="4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80.xml><?xml version="1.0" encoding="utf-8"?>
<p:tagLst xmlns:p="http://schemas.openxmlformats.org/presentationml/2006/main">
  <p:tag name="SlideZOrder" val="2"/>
  <p:tag name="KSO_WM_UNIT_ID" val="_3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81.xml><?xml version="1.0" encoding="utf-8"?>
<p:tagLst xmlns:p="http://schemas.openxmlformats.org/presentationml/2006/main">
  <p:tag name="SlideZOrder" val="3"/>
  <p:tag name="KSO_WM_UNIT_ID" val="_3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82.xml><?xml version="1.0" encoding="utf-8"?>
<p:tagLst xmlns:p="http://schemas.openxmlformats.org/presentationml/2006/main">
  <p:tag name="SlideZOrder" val="4"/>
  <p:tag name="KSO_WM_UNIT_ID" val="_3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683.xml><?xml version="1.0" encoding="utf-8"?>
<p:tagLst xmlns:p="http://schemas.openxmlformats.org/presentationml/2006/main">
  <p:tag name="KSO_WM_FIGMA_DECORATION_INDEX" val="16"/>
  <p:tag name="$PH_EXT" val="2"/>
  <p:tag name="KSO_WM_BEAUTIFY_FLAG" val="#wm#"/>
  <p:tag name="KSO_WM_DIAGRAM_GROUP_CODE" val="1"/>
  <p:tag name="KSO_WM_FIGMA_FLAG" val="#fgm#"/>
  <p:tag name="KSO_WM_SYNC_SLIDE_TEXT" val="1"/>
  <p:tag name="KSO_WM_UNIT_INDEX" val="1_1_1"/>
  <p:tag name="KSO_WM_UNIT_TYPE" val="l_h_i"/>
  <p:tag name="KSO_WM_UNIT_ID" val="_33*l_h_i*1_1_1"/>
  <p:tag name="KSO_WM_TAG_VERSION" val="3.0"/>
  <p:tag name="KSO_WM_UNIT_LAYERLEVEL" val="1_1_1"/>
  <p:tag name="KSO_WM_TEMPLATE_INDEX" val="6"/>
  <p:tag name="KSO_WM_TEMPLATE_CATEGORY" val="custom"/>
</p:tagLst>
</file>

<file path=ppt/tags/tag684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4160a4d0c1459dbb9775a91c9d972b0154ab1e6a"/>
  <p:tag name="KSO_WM_NEWLAYOUT_GROUP_ID" val="layout_3"/>
  <p:tag name="KSO_WM_NEWLAYOUT_ID" val="slide_4a6fe43407dcb18b"/>
  <p:tag name="KSO_WM_UNIT_ID" val="_33*a*1"/>
  <p:tag name="KSO_WM_TAG_VERSION" val="3.0"/>
  <p:tag name="KSO_WM_UNIT_LAYERLEVEL" val="1"/>
  <p:tag name="KSO_WM_TEMPLATE_INDEX" val="6"/>
  <p:tag name="KSO_WM_TEMPLATE_CATEGORY" val="custom"/>
</p:tagLst>
</file>

<file path=ppt/tags/tag685.xml><?xml version="1.0" encoding="utf-8"?>
<p:tagLst xmlns:p="http://schemas.openxmlformats.org/presentationml/2006/main">
  <p:tag name="KSO_WM_FIGMA_DECORATION_INDEX" val="7"/>
  <p:tag name="$PH_EXT" val="1"/>
  <p:tag name="KSO_WM_BEAUTIFY_FLAG" val="#wm#"/>
  <p:tag name="KSO_WM_DIAGRAM_GROUP_CODE" val="1"/>
  <p:tag name="KSO_WM_FIGMA_FLAG" val="#fgm#"/>
  <p:tag name="KSO_WM_UNIT_INDEX" val="1_1_1"/>
  <p:tag name="KSO_WM_UNIT_TYPE" val="l_h_x"/>
  <p:tag name="KSO_WM_UNIT_ID" val="_33*l_h_x*1_1_1"/>
  <p:tag name="KSO_WM_TAG_VERSION" val="3.0"/>
  <p:tag name="KSO_WM_UNIT_LAYERLEVEL" val="1_1_1"/>
  <p:tag name="KSO_WM_TEMPLATE_INDEX" val="6"/>
  <p:tag name="KSO_WM_TEMPLATE_CATEGORY" val="custom"/>
</p:tagLst>
</file>

<file path=ppt/tags/tag68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33*l_h_a*1_1_1"/>
  <p:tag name="KSO_WM_TAG_VERSION" val="3.0"/>
  <p:tag name="KSO_WM_UNIT_LAYERLEVEL" val="1_1_1"/>
  <p:tag name="KSO_WM_TEMPLATE_INDEX" val="6"/>
  <p:tag name="KSO_WM_TEMPLATE_CATEGORY" val="custom"/>
</p:tagLst>
</file>

<file path=ppt/tags/tag68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33*l_h_f*1_1_1"/>
  <p:tag name="KSO_WM_TAG_VERSION" val="3.0"/>
  <p:tag name="KSO_WM_UNIT_LAYERLEVEL" val="1_1_1"/>
  <p:tag name="KSO_WM_TEMPLATE_INDEX" val="6"/>
  <p:tag name="KSO_WM_TEMPLATE_CATEGORY" val="custom"/>
</p:tagLst>
</file>

<file path=ppt/tags/tag688.xml><?xml version="1.0" encoding="utf-8"?>
<p:tagLst xmlns:p="http://schemas.openxmlformats.org/presentationml/2006/main">
  <p:tag name="KSO_WM_FIGMA_DECORATION_INDEX" val="16"/>
  <p:tag name="$PH_EXT" val="2"/>
  <p:tag name="KSO_WM_BEAUTIFY_FLAG" val="#wm#"/>
  <p:tag name="KSO_WM_DIAGRAM_GROUP_CODE" val="1"/>
  <p:tag name="KSO_WM_FIGMA_FLAG" val="#fgm#"/>
  <p:tag name="KSO_WM_SYNC_SLIDE_TEXT" val="1"/>
  <p:tag name="KSO_WM_UNIT_INDEX" val="1_2_1"/>
  <p:tag name="KSO_WM_UNIT_TYPE" val="l_h_i"/>
  <p:tag name="KSO_WM_UNIT_ID" val="_33*l_h_i*1_2_1"/>
  <p:tag name="KSO_WM_TAG_VERSION" val="3.0"/>
  <p:tag name="KSO_WM_UNIT_LAYERLEVEL" val="1_1_1"/>
  <p:tag name="KSO_WM_TEMPLATE_INDEX" val="6"/>
  <p:tag name="KSO_WM_TEMPLATE_CATEGORY" val="custom"/>
</p:tagLst>
</file>

<file path=ppt/tags/tag689.xml><?xml version="1.0" encoding="utf-8"?>
<p:tagLst xmlns:p="http://schemas.openxmlformats.org/presentationml/2006/main">
  <p:tag name="KSO_WM_FIGMA_DECORATION_INDEX" val="8"/>
  <p:tag name="$PH_EXT" val="1"/>
  <p:tag name="KSO_WM_BEAUTIFY_FLAG" val="#wm#"/>
  <p:tag name="KSO_WM_DIAGRAM_GROUP_CODE" val="1"/>
  <p:tag name="KSO_WM_FIGMA_FLAG" val="#fgm#"/>
  <p:tag name="KSO_WM_UNIT_INDEX" val="1_2_1"/>
  <p:tag name="KSO_WM_UNIT_TYPE" val="l_h_x"/>
  <p:tag name="KSO_WM_UNIT_ID" val="_33*l_h_x*1_2_1"/>
  <p:tag name="KSO_WM_TAG_VERSION" val="3.0"/>
  <p:tag name="KSO_WM_UNIT_LAYERLEVEL" val="1_1_1"/>
  <p:tag name="KSO_WM_TEMPLATE_INDEX" val="6"/>
  <p:tag name="KSO_WM_TEMPLATE_CATEGORY" val="custom"/>
</p:tagLst>
</file>

<file path=ppt/tags/tag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69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33*l_h_a*1_2_1"/>
  <p:tag name="KSO_WM_TAG_VERSION" val="3.0"/>
  <p:tag name="KSO_WM_UNIT_LAYERLEVEL" val="1_1_1"/>
  <p:tag name="KSO_WM_TEMPLATE_INDEX" val="6"/>
  <p:tag name="KSO_WM_TEMPLATE_CATEGORY" val="custom"/>
</p:tagLst>
</file>

<file path=ppt/tags/tag69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33*l_h_f*1_2_1"/>
  <p:tag name="KSO_WM_TAG_VERSION" val="3.0"/>
  <p:tag name="KSO_WM_UNIT_LAYERLEVEL" val="1_1_1"/>
  <p:tag name="KSO_WM_TEMPLATE_INDEX" val="6"/>
  <p:tag name="KSO_WM_TEMPLATE_CATEGORY" val="custom"/>
</p:tagLst>
</file>

<file path=ppt/tags/tag692.xml><?xml version="1.0" encoding="utf-8"?>
<p:tagLst xmlns:p="http://schemas.openxmlformats.org/presentationml/2006/main">
  <p:tag name="KSO_WM_FIGMA_DECORATION_INDEX" val="16"/>
  <p:tag name="$PH_EXT" val="2"/>
  <p:tag name="KSO_WM_BEAUTIFY_FLAG" val="#wm#"/>
  <p:tag name="KSO_WM_DIAGRAM_GROUP_CODE" val="1"/>
  <p:tag name="KSO_WM_FIGMA_FLAG" val="#fgm#"/>
  <p:tag name="KSO_WM_SYNC_SLIDE_TEXT" val="1"/>
  <p:tag name="KSO_WM_UNIT_INDEX" val="1_3_1"/>
  <p:tag name="KSO_WM_UNIT_TYPE" val="l_h_i"/>
  <p:tag name="KSO_WM_UNIT_ID" val="_33*l_h_i*1_3_1"/>
  <p:tag name="KSO_WM_TAG_VERSION" val="3.0"/>
  <p:tag name="KSO_WM_UNIT_LAYERLEVEL" val="1_1_1"/>
  <p:tag name="KSO_WM_TEMPLATE_INDEX" val="6"/>
  <p:tag name="KSO_WM_TEMPLATE_CATEGORY" val="custom"/>
</p:tagLst>
</file>

<file path=ppt/tags/tag693.xml><?xml version="1.0" encoding="utf-8"?>
<p:tagLst xmlns:p="http://schemas.openxmlformats.org/presentationml/2006/main">
  <p:tag name="KSO_WM_FIGMA_DECORATION_INDEX" val="9"/>
  <p:tag name="$PH_EXT" val="1"/>
  <p:tag name="KSO_WM_BEAUTIFY_FLAG" val="#wm#"/>
  <p:tag name="KSO_WM_DIAGRAM_GROUP_CODE" val="1"/>
  <p:tag name="KSO_WM_FIGMA_FLAG" val="#fgm#"/>
  <p:tag name="KSO_WM_UNIT_INDEX" val="1_3_1"/>
  <p:tag name="KSO_WM_UNIT_TYPE" val="l_h_x"/>
  <p:tag name="KSO_WM_UNIT_ID" val="_33*l_h_x*1_3_1"/>
  <p:tag name="KSO_WM_TAG_VERSION" val="3.0"/>
  <p:tag name="KSO_WM_UNIT_LAYERLEVEL" val="1_1_1"/>
  <p:tag name="KSO_WM_TEMPLATE_INDEX" val="6"/>
  <p:tag name="KSO_WM_TEMPLATE_CATEGORY" val="custom"/>
</p:tagLst>
</file>

<file path=ppt/tags/tag69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33*l_h_a*1_3_1"/>
  <p:tag name="KSO_WM_TAG_VERSION" val="3.0"/>
  <p:tag name="KSO_WM_UNIT_LAYERLEVEL" val="1_1_1"/>
  <p:tag name="KSO_WM_TEMPLATE_INDEX" val="6"/>
  <p:tag name="KSO_WM_TEMPLATE_CATEGORY" val="custom"/>
</p:tagLst>
</file>

<file path=ppt/tags/tag69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33*l_h_f*1_3_1"/>
  <p:tag name="KSO_WM_TAG_VERSION" val="3.0"/>
  <p:tag name="KSO_WM_UNIT_LAYERLEVEL" val="1_1_1"/>
  <p:tag name="KSO_WM_TEMPLATE_INDEX" val="6"/>
  <p:tag name="KSO_WM_TEMPLATE_CATEGORY" val="custom"/>
</p:tagLst>
</file>

<file path=ppt/tags/tag696.xml><?xml version="1.0" encoding="utf-8"?>
<p:tagLst xmlns:p="http://schemas.openxmlformats.org/presentationml/2006/main">
  <p:tag name="KSO_WM_FIGMA_DECORATION_INDEX" val="16"/>
  <p:tag name="$PH_EXT" val="2"/>
  <p:tag name="KSO_WM_BEAUTIFY_FLAG" val="#wm#"/>
  <p:tag name="KSO_WM_DIAGRAM_GROUP_CODE" val="1"/>
  <p:tag name="KSO_WM_FIGMA_FLAG" val="#fgm#"/>
  <p:tag name="KSO_WM_SYNC_SLIDE_TEXT" val="1"/>
  <p:tag name="KSO_WM_UNIT_INDEX" val="1_4_1"/>
  <p:tag name="KSO_WM_UNIT_TYPE" val="l_h_i"/>
  <p:tag name="KSO_WM_UNIT_ID" val="_33*l_h_i*1_4_1"/>
  <p:tag name="KSO_WM_TAG_VERSION" val="3.0"/>
  <p:tag name="KSO_WM_UNIT_LAYERLEVEL" val="1_1_1"/>
  <p:tag name="KSO_WM_TEMPLATE_INDEX" val="6"/>
  <p:tag name="KSO_WM_TEMPLATE_CATEGORY" val="custom"/>
</p:tagLst>
</file>

<file path=ppt/tags/tag697.xml><?xml version="1.0" encoding="utf-8"?>
<p:tagLst xmlns:p="http://schemas.openxmlformats.org/presentationml/2006/main">
  <p:tag name="KSO_WM_FIGMA_DECORATION_INDEX" val="10"/>
  <p:tag name="$PH_EXT" val="1"/>
  <p:tag name="KSO_WM_BEAUTIFY_FLAG" val="#wm#"/>
  <p:tag name="KSO_WM_DIAGRAM_GROUP_CODE" val="1"/>
  <p:tag name="KSO_WM_FIGMA_FLAG" val="#fgm#"/>
  <p:tag name="KSO_WM_UNIT_INDEX" val="1_4_1"/>
  <p:tag name="KSO_WM_UNIT_TYPE" val="l_h_x"/>
  <p:tag name="KSO_WM_UNIT_ID" val="_33*l_h_x*1_4_1"/>
  <p:tag name="KSO_WM_TAG_VERSION" val="3.0"/>
  <p:tag name="KSO_WM_UNIT_LAYERLEVEL" val="1_1_1"/>
  <p:tag name="KSO_WM_TEMPLATE_INDEX" val="6"/>
  <p:tag name="KSO_WM_TEMPLATE_CATEGORY" val="custom"/>
</p:tagLst>
</file>

<file path=ppt/tags/tag69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33*l_h_a*1_4_1"/>
  <p:tag name="KSO_WM_TAG_VERSION" val="3.0"/>
  <p:tag name="KSO_WM_UNIT_LAYERLEVEL" val="1_1_1"/>
  <p:tag name="KSO_WM_TEMPLATE_INDEX" val="6"/>
  <p:tag name="KSO_WM_TEMPLATE_CATEGORY" val="custom"/>
</p:tagLst>
</file>

<file path=ppt/tags/tag69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33*l_h_f*1_4_1"/>
  <p:tag name="KSO_WM_TAG_VERSION" val="3.0"/>
  <p:tag name="KSO_WM_UNIT_LAYERLEVEL" val="1_1_1"/>
  <p:tag name="KSO_WM_TEMPLATE_INDEX" val="6"/>
  <p:tag name="KSO_WM_TEMPLATE_CATEGORY" val="custom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361598f899bc5bafa77b02ffa0e2ed7813ddc92"/>
  <p:tag name="KSO_WM_NEWLAYOUT_GROUP_ID" val="layout_10007"/>
  <p:tag name="KSO_WM_NEWLAYOUT_ID" val="slide_0d254d8dedbca5a4"/>
</p:tagLst>
</file>

<file path=ppt/tags/tag700.xml><?xml version="1.0" encoding="utf-8"?>
<p:tagLst xmlns:p="http://schemas.openxmlformats.org/presentationml/2006/main">
  <p:tag name="SlideZOrder" val="2"/>
  <p:tag name="KSO_WM_UNIT_ID" val="_3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01.xml><?xml version="1.0" encoding="utf-8"?>
<p:tagLst xmlns:p="http://schemas.openxmlformats.org/presentationml/2006/main">
  <p:tag name="SlideZOrder" val="3"/>
  <p:tag name="KSO_WM_UNIT_ID" val="_3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02.xml><?xml version="1.0" encoding="utf-8"?>
<p:tagLst xmlns:p="http://schemas.openxmlformats.org/presentationml/2006/main">
  <p:tag name="SlideZOrder" val="4"/>
  <p:tag name="KSO_WM_UNIT_ID" val="_3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03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34*l_h_i*1_1_1"/>
  <p:tag name="KSO_WM_TAG_VERSION" val="3.0"/>
  <p:tag name="KSO_WM_UNIT_LAYERLEVEL" val="1_1_1"/>
  <p:tag name="KSO_WM_TEMPLATE_INDEX" val="6"/>
  <p:tag name="KSO_WM_TEMPLATE_CATEGORY" val="custom"/>
</p:tagLst>
</file>

<file path=ppt/tags/tag704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1b08aa0bf55a033c8fd035f16f3f7b30417a46df"/>
  <p:tag name="KSO_WM_NEWLAYOUT_GROUP_ID" val="layout_39"/>
  <p:tag name="KSO_WM_NEWLAYOUT_ID" val="slide_89d5a0e8dc3d2b6c"/>
  <p:tag name="KSO_WM_UNIT_ID" val="_34*a*1"/>
  <p:tag name="KSO_WM_TAG_VERSION" val="3.0"/>
  <p:tag name="KSO_WM_UNIT_LAYERLEVEL" val="1"/>
  <p:tag name="KSO_WM_TEMPLATE_INDEX" val="6"/>
  <p:tag name="KSO_WM_TEMPLATE_CATEGORY" val="custom"/>
</p:tagLst>
</file>

<file path=ppt/tags/tag705.xml><?xml version="1.0" encoding="utf-8"?>
<p:tagLst xmlns:p="http://schemas.openxmlformats.org/presentationml/2006/main">
  <p:tag name="KSO_WM_FIGMA_DECORATION_INDEX" val="1"/>
  <p:tag name="$PH_EXT" val="1"/>
  <p:tag name="KSO_WM_BEAUTIFY_FLAG" val="#wm#"/>
  <p:tag name="KSO_WM_DIAGRAM_GROUP_CODE" val="1"/>
  <p:tag name="KSO_WM_FIGMA_FLAG" val="#fgm#"/>
  <p:tag name="KSO_WM_UNIT_INDEX" val="1_1_1"/>
  <p:tag name="KSO_WM_UNIT_TYPE" val="l_h_x"/>
  <p:tag name="KSO_WM_UNIT_ID" val="_34*l_h_x*1_1_1"/>
  <p:tag name="KSO_WM_TAG_VERSION" val="3.0"/>
  <p:tag name="KSO_WM_UNIT_LAYERLEVEL" val="1_1_1"/>
  <p:tag name="KSO_WM_TEMPLATE_INDEX" val="6"/>
  <p:tag name="KSO_WM_TEMPLATE_CATEGORY" val="custom"/>
</p:tagLst>
</file>

<file path=ppt/tags/tag70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34*l_h_a*1_1_1"/>
  <p:tag name="KSO_WM_TAG_VERSION" val="3.0"/>
  <p:tag name="KSO_WM_UNIT_LAYERLEVEL" val="1_1_1"/>
  <p:tag name="KSO_WM_TEMPLATE_INDEX" val="6"/>
  <p:tag name="KSO_WM_TEMPLATE_CATEGORY" val="custom"/>
</p:tagLst>
</file>

<file path=ppt/tags/tag70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34*l_h_f*1_1_1"/>
  <p:tag name="KSO_WM_TAG_VERSION" val="3.0"/>
  <p:tag name="KSO_WM_UNIT_LAYERLEVEL" val="1_1_1"/>
  <p:tag name="KSO_WM_TEMPLATE_INDEX" val="6"/>
  <p:tag name="KSO_WM_TEMPLATE_CATEGORY" val="custom"/>
</p:tagLst>
</file>

<file path=ppt/tags/tag708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ID" val="_34*l_h_i*1_2_1"/>
  <p:tag name="KSO_WM_TAG_VERSION" val="3.0"/>
  <p:tag name="KSO_WM_UNIT_LAYERLEVEL" val="1_1_1"/>
  <p:tag name="KSO_WM_TEMPLATE_INDEX" val="6"/>
  <p:tag name="KSO_WM_TEMPLATE_CATEGORY" val="custom"/>
</p:tagLst>
</file>

<file path=ppt/tags/tag709.xml><?xml version="1.0" encoding="utf-8"?>
<p:tagLst xmlns:p="http://schemas.openxmlformats.org/presentationml/2006/main">
  <p:tag name="KSO_WM_FIGMA_DECORATION_INDEX" val="2"/>
  <p:tag name="$PH_EXT" val="1"/>
  <p:tag name="KSO_WM_BEAUTIFY_FLAG" val="#wm#"/>
  <p:tag name="KSO_WM_DIAGRAM_GROUP_CODE" val="1"/>
  <p:tag name="KSO_WM_FIGMA_FLAG" val="#fgm#"/>
  <p:tag name="KSO_WM_UNIT_INDEX" val="1_2_1"/>
  <p:tag name="KSO_WM_UNIT_TYPE" val="l_h_x"/>
  <p:tag name="KSO_WM_UNIT_ID" val="_34*l_h_x*1_2_1"/>
  <p:tag name="KSO_WM_TAG_VERSION" val="3.0"/>
  <p:tag name="KSO_WM_UNIT_LAYERLEVEL" val="1_1_1"/>
  <p:tag name="KSO_WM_TEMPLATE_INDEX" val="6"/>
  <p:tag name="KSO_WM_TEMPLATE_CATEGORY" val="custom"/>
</p:tagLst>
</file>

<file path=ppt/tags/tag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71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34*l_h_a*1_2_1"/>
  <p:tag name="KSO_WM_TAG_VERSION" val="3.0"/>
  <p:tag name="KSO_WM_UNIT_LAYERLEVEL" val="1_1_1"/>
  <p:tag name="KSO_WM_TEMPLATE_INDEX" val="6"/>
  <p:tag name="KSO_WM_TEMPLATE_CATEGORY" val="custom"/>
</p:tagLst>
</file>

<file path=ppt/tags/tag71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34*l_h_f*1_2_1"/>
  <p:tag name="KSO_WM_TAG_VERSION" val="3.0"/>
  <p:tag name="KSO_WM_UNIT_LAYERLEVEL" val="1_1_1"/>
  <p:tag name="KSO_WM_TEMPLATE_INDEX" val="6"/>
  <p:tag name="KSO_WM_TEMPLATE_CATEGORY" val="custom"/>
</p:tagLst>
</file>

<file path=ppt/tags/tag712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ID" val="_34*l_h_i*1_3_1"/>
  <p:tag name="KSO_WM_TAG_VERSION" val="3.0"/>
  <p:tag name="KSO_WM_UNIT_LAYERLEVEL" val="1_1_1"/>
  <p:tag name="KSO_WM_TEMPLATE_INDEX" val="6"/>
  <p:tag name="KSO_WM_TEMPLATE_CATEGORY" val="custom"/>
</p:tagLst>
</file>

<file path=ppt/tags/tag713.xml><?xml version="1.0" encoding="utf-8"?>
<p:tagLst xmlns:p="http://schemas.openxmlformats.org/presentationml/2006/main">
  <p:tag name="KSO_WM_FIGMA_DECORATION_INDEX" val="3"/>
  <p:tag name="$PH_EXT" val="1"/>
  <p:tag name="KSO_WM_BEAUTIFY_FLAG" val="#wm#"/>
  <p:tag name="KSO_WM_DIAGRAM_GROUP_CODE" val="1"/>
  <p:tag name="KSO_WM_FIGMA_FLAG" val="#fgm#"/>
  <p:tag name="KSO_WM_UNIT_INDEX" val="1_3_1"/>
  <p:tag name="KSO_WM_UNIT_TYPE" val="l_h_x"/>
  <p:tag name="KSO_WM_UNIT_ID" val="_34*l_h_x*1_3_1"/>
  <p:tag name="KSO_WM_TAG_VERSION" val="3.0"/>
  <p:tag name="KSO_WM_UNIT_LAYERLEVEL" val="1_1_1"/>
  <p:tag name="KSO_WM_TEMPLATE_INDEX" val="6"/>
  <p:tag name="KSO_WM_TEMPLATE_CATEGORY" val="custom"/>
</p:tagLst>
</file>

<file path=ppt/tags/tag71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34*l_h_a*1_3_1"/>
  <p:tag name="KSO_WM_TAG_VERSION" val="3.0"/>
  <p:tag name="KSO_WM_UNIT_LAYERLEVEL" val="1_1_1"/>
  <p:tag name="KSO_WM_TEMPLATE_INDEX" val="6"/>
  <p:tag name="KSO_WM_TEMPLATE_CATEGORY" val="custom"/>
</p:tagLst>
</file>

<file path=ppt/tags/tag71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34*l_h_f*1_3_1"/>
  <p:tag name="KSO_WM_TAG_VERSION" val="3.0"/>
  <p:tag name="KSO_WM_UNIT_LAYERLEVEL" val="1_1_1"/>
  <p:tag name="KSO_WM_TEMPLATE_INDEX" val="6"/>
  <p:tag name="KSO_WM_TEMPLATE_CATEGORY" val="custom"/>
</p:tagLst>
</file>

<file path=ppt/tags/tag716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ID" val="_34*l_h_i*1_4_1"/>
  <p:tag name="KSO_WM_TAG_VERSION" val="3.0"/>
  <p:tag name="KSO_WM_UNIT_LAYERLEVEL" val="1_1_1"/>
  <p:tag name="KSO_WM_TEMPLATE_INDEX" val="6"/>
  <p:tag name="KSO_WM_TEMPLATE_CATEGORY" val="custom"/>
</p:tagLst>
</file>

<file path=ppt/tags/tag717.xml><?xml version="1.0" encoding="utf-8"?>
<p:tagLst xmlns:p="http://schemas.openxmlformats.org/presentationml/2006/main">
  <p:tag name="KSO_WM_FIGMA_DECORATION_INDEX" val="4"/>
  <p:tag name="$PH_EXT" val="1"/>
  <p:tag name="KSO_WM_BEAUTIFY_FLAG" val="#wm#"/>
  <p:tag name="KSO_WM_DIAGRAM_GROUP_CODE" val="1"/>
  <p:tag name="KSO_WM_FIGMA_FLAG" val="#fgm#"/>
  <p:tag name="KSO_WM_UNIT_INDEX" val="1_4_1"/>
  <p:tag name="KSO_WM_UNIT_TYPE" val="l_h_x"/>
  <p:tag name="KSO_WM_UNIT_ID" val="_34*l_h_x*1_4_1"/>
  <p:tag name="KSO_WM_TAG_VERSION" val="3.0"/>
  <p:tag name="KSO_WM_UNIT_LAYERLEVEL" val="1_1_1"/>
  <p:tag name="KSO_WM_TEMPLATE_INDEX" val="6"/>
  <p:tag name="KSO_WM_TEMPLATE_CATEGORY" val="custom"/>
</p:tagLst>
</file>

<file path=ppt/tags/tag71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34*l_h_a*1_4_1"/>
  <p:tag name="KSO_WM_TAG_VERSION" val="3.0"/>
  <p:tag name="KSO_WM_UNIT_LAYERLEVEL" val="1_1_1"/>
  <p:tag name="KSO_WM_TEMPLATE_INDEX" val="6"/>
  <p:tag name="KSO_WM_TEMPLATE_CATEGORY" val="custom"/>
</p:tagLst>
</file>

<file path=ppt/tags/tag71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34*l_h_f*1_4_1"/>
  <p:tag name="KSO_WM_TAG_VERSION" val="3.0"/>
  <p:tag name="KSO_WM_UNIT_LAYERLEVEL" val="1_1_1"/>
  <p:tag name="KSO_WM_TEMPLATE_INDEX" val="6"/>
  <p:tag name="KSO_WM_TEMPLATE_CATEGORY" val="custom"/>
</p:tagLst>
</file>

<file path=ppt/tags/tag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720.xml><?xml version="1.0" encoding="utf-8"?>
<p:tagLst xmlns:p="http://schemas.openxmlformats.org/presentationml/2006/main">
  <p:tag name="SlideZOrder" val="2"/>
  <p:tag name="KSO_WM_UNIT_ID" val="_3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21.xml><?xml version="1.0" encoding="utf-8"?>
<p:tagLst xmlns:p="http://schemas.openxmlformats.org/presentationml/2006/main">
  <p:tag name="SlideZOrder" val="3"/>
  <p:tag name="KSO_WM_UNIT_ID" val="_3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22.xml><?xml version="1.0" encoding="utf-8"?>
<p:tagLst xmlns:p="http://schemas.openxmlformats.org/presentationml/2006/main">
  <p:tag name="SlideZOrder" val="4"/>
  <p:tag name="KSO_WM_UNIT_ID" val="_3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2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35*l_h_a*1_1_1"/>
  <p:tag name="KSO_WM_TAG_VERSION" val="3.0"/>
  <p:tag name="KSO_WM_UNIT_LAYERLEVEL" val="1_1_1"/>
  <p:tag name="KSO_WM_TEMPLATE_INDEX" val="6"/>
  <p:tag name="KSO_WM_TEMPLATE_CATEGORY" val="custom"/>
</p:tagLst>
</file>

<file path=ppt/tags/tag724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88dc444488d9809ca0ef57ae7146e5596108dd9d"/>
  <p:tag name="KSO_WM_NEWLAYOUT_GROUP_ID" val="layout_10007"/>
  <p:tag name="KSO_WM_NEWLAYOUT_ID" val="slide_9547ab25099e8887"/>
  <p:tag name="KSO_WM_UNIT_ID" val="_35*a*1"/>
  <p:tag name="KSO_WM_TAG_VERSION" val="3.0"/>
  <p:tag name="KSO_WM_UNIT_LAYERLEVEL" val="1"/>
  <p:tag name="KSO_WM_TEMPLATE_INDEX" val="6"/>
  <p:tag name="KSO_WM_TEMPLATE_CATEGORY" val="custom"/>
</p:tagLst>
</file>

<file path=ppt/tags/tag72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35*l_h_f*1_1_1"/>
  <p:tag name="KSO_WM_TAG_VERSION" val="3.0"/>
  <p:tag name="KSO_WM_UNIT_LAYERLEVEL" val="1_1_1"/>
  <p:tag name="KSO_WM_TEMPLATE_INDEX" val="6"/>
  <p:tag name="KSO_WM_TEMPLATE_CATEGORY" val="custom"/>
</p:tagLst>
</file>

<file path=ppt/tags/tag72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35*l_h_a*1_2_1"/>
  <p:tag name="KSO_WM_TAG_VERSION" val="3.0"/>
  <p:tag name="KSO_WM_UNIT_LAYERLEVEL" val="1_1_1"/>
  <p:tag name="KSO_WM_TEMPLATE_INDEX" val="6"/>
  <p:tag name="KSO_WM_TEMPLATE_CATEGORY" val="custom"/>
</p:tagLst>
</file>

<file path=ppt/tags/tag72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35*l_h_f*1_2_1"/>
  <p:tag name="KSO_WM_TAG_VERSION" val="3.0"/>
  <p:tag name="KSO_WM_UNIT_LAYERLEVEL" val="1_1_1"/>
  <p:tag name="KSO_WM_TEMPLATE_INDEX" val="6"/>
  <p:tag name="KSO_WM_TEMPLATE_CATEGORY" val="custom"/>
</p:tagLst>
</file>

<file path=ppt/tags/tag72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35*l_h_a*1_3_1"/>
  <p:tag name="KSO_WM_TAG_VERSION" val="3.0"/>
  <p:tag name="KSO_WM_UNIT_LAYERLEVEL" val="1_1_1"/>
  <p:tag name="KSO_WM_TEMPLATE_INDEX" val="6"/>
  <p:tag name="KSO_WM_TEMPLATE_CATEGORY" val="custom"/>
</p:tagLst>
</file>

<file path=ppt/tags/tag72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35*l_h_f*1_3_1"/>
  <p:tag name="KSO_WM_TAG_VERSION" val="3.0"/>
  <p:tag name="KSO_WM_UNIT_LAYERLEVEL" val="1_1_1"/>
  <p:tag name="KSO_WM_TEMPLATE_INDEX" val="6"/>
  <p:tag name="KSO_WM_TEMPLATE_CATEGORY" val="custom"/>
</p:tagLst>
</file>

<file path=ppt/tags/tag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73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35*l_h_a*1_4_1"/>
  <p:tag name="KSO_WM_TAG_VERSION" val="3.0"/>
  <p:tag name="KSO_WM_UNIT_LAYERLEVEL" val="1_1_1"/>
  <p:tag name="KSO_WM_TEMPLATE_INDEX" val="6"/>
  <p:tag name="KSO_WM_TEMPLATE_CATEGORY" val="custom"/>
</p:tagLst>
</file>

<file path=ppt/tags/tag73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35*l_h_f*1_4_1"/>
  <p:tag name="KSO_WM_TAG_VERSION" val="3.0"/>
  <p:tag name="KSO_WM_UNIT_LAYERLEVEL" val="1_1_1"/>
  <p:tag name="KSO_WM_TEMPLATE_INDEX" val="6"/>
  <p:tag name="KSO_WM_TEMPLATE_CATEGORY" val="custom"/>
</p:tagLst>
</file>

<file path=ppt/tags/tag73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5_1"/>
  <p:tag name="KSO_WM_UNIT_TYPE" val="l_h_a"/>
  <p:tag name="KSO_WM_UNIT_ID" val="_35*l_h_a*1_5_1"/>
  <p:tag name="KSO_WM_TAG_VERSION" val="3.0"/>
  <p:tag name="KSO_WM_UNIT_LAYERLEVEL" val="1_1_1"/>
  <p:tag name="KSO_WM_TEMPLATE_INDEX" val="6"/>
  <p:tag name="KSO_WM_TEMPLATE_CATEGORY" val="custom"/>
</p:tagLst>
</file>

<file path=ppt/tags/tag73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5_1"/>
  <p:tag name="KSO_WM_UNIT_TYPE" val="l_h_f"/>
  <p:tag name="KSO_WM_UNIT_ID" val="_35*l_h_f*1_5_1"/>
  <p:tag name="KSO_WM_TAG_VERSION" val="3.0"/>
  <p:tag name="KSO_WM_UNIT_LAYERLEVEL" val="1_1_1"/>
  <p:tag name="KSO_WM_TEMPLATE_INDEX" val="6"/>
  <p:tag name="KSO_WM_TEMPLATE_CATEGORY" val="custom"/>
</p:tagLst>
</file>

<file path=ppt/tags/tag73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6_1"/>
  <p:tag name="KSO_WM_UNIT_TYPE" val="l_h_a"/>
  <p:tag name="KSO_WM_UNIT_ID" val="_35*l_h_a*1_6_1"/>
  <p:tag name="KSO_WM_TAG_VERSION" val="3.0"/>
  <p:tag name="KSO_WM_UNIT_LAYERLEVEL" val="1_1_1"/>
  <p:tag name="KSO_WM_TEMPLATE_INDEX" val="6"/>
  <p:tag name="KSO_WM_TEMPLATE_CATEGORY" val="custom"/>
</p:tagLst>
</file>

<file path=ppt/tags/tag73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6_1"/>
  <p:tag name="KSO_WM_UNIT_TYPE" val="l_h_f"/>
  <p:tag name="KSO_WM_UNIT_ID" val="_35*l_h_f*1_6_1"/>
  <p:tag name="KSO_WM_TAG_VERSION" val="3.0"/>
  <p:tag name="KSO_WM_UNIT_LAYERLEVEL" val="1_1_1"/>
  <p:tag name="KSO_WM_TEMPLATE_INDEX" val="6"/>
  <p:tag name="KSO_WM_TEMPLATE_CATEGORY" val="custom"/>
</p:tagLst>
</file>

<file path=ppt/tags/tag736.xml><?xml version="1.0" encoding="utf-8"?>
<p:tagLst xmlns:p="http://schemas.openxmlformats.org/presentationml/2006/main">
  <p:tag name="SlideZOrder" val="2"/>
  <p:tag name="KSO_WM_UNIT_ID" val="_36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37.xml><?xml version="1.0" encoding="utf-8"?>
<p:tagLst xmlns:p="http://schemas.openxmlformats.org/presentationml/2006/main">
  <p:tag name="SlideZOrder" val="3"/>
  <p:tag name="KSO_WM_UNIT_ID" val="_36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38.xml><?xml version="1.0" encoding="utf-8"?>
<p:tagLst xmlns:p="http://schemas.openxmlformats.org/presentationml/2006/main">
  <p:tag name="SlideZOrder" val="4"/>
  <p:tag name="KSO_WM_UNIT_ID" val="_36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3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2"/>
  <p:tag name="KSO_WM_UNIT_SUBTYPE" val="d"/>
  <p:tag name="KSO_WM_UNIT_TYPE" val="l_h_i"/>
  <p:tag name="KSO_WM_UNIT_ID" val="_36*l_h_i*1_1_2"/>
  <p:tag name="KSO_WM_TAG_VERSION" val="3.0"/>
  <p:tag name="KSO_WM_UNIT_LAYERLEVEL" val="1_1_1"/>
  <p:tag name="KSO_WM_TEMPLATE_INDEX" val="6"/>
  <p:tag name="KSO_WM_TEMPLATE_CATEGORY" val="custom"/>
</p:tagLst>
</file>

<file path=ppt/tags/tag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740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6d189dcf115f3b5ed68f404fecff6db7caf8e6e4"/>
  <p:tag name="KSO_WM_NEWLAYOUT_GROUP_ID" val="layout_35"/>
  <p:tag name="KSO_WM_NEWLAYOUT_ID" val="slide_eebcb85bcbb747d8"/>
  <p:tag name="KSO_WM_UNIT_ID" val="_36*a*1"/>
  <p:tag name="KSO_WM_TAG_VERSION" val="3.0"/>
  <p:tag name="KSO_WM_UNIT_LAYERLEVEL" val="1"/>
  <p:tag name="KSO_WM_TEMPLATE_INDEX" val="6"/>
  <p:tag name="KSO_WM_TEMPLATE_CATEGORY" val="custom"/>
</p:tagLst>
</file>

<file path=ppt/tags/tag74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36*l_h_a*1_1_1"/>
  <p:tag name="KSO_WM_TAG_VERSION" val="3.0"/>
  <p:tag name="KSO_WM_UNIT_LAYERLEVEL" val="1_1_1"/>
  <p:tag name="KSO_WM_TEMPLATE_INDEX" val="6"/>
  <p:tag name="KSO_WM_TEMPLATE_CATEGORY" val="custom"/>
</p:tagLst>
</file>

<file path=ppt/tags/tag74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36*l_h_f*1_1_1"/>
  <p:tag name="KSO_WM_TAG_VERSION" val="3.0"/>
  <p:tag name="KSO_WM_UNIT_LAYERLEVEL" val="1_1_1"/>
  <p:tag name="KSO_WM_TEMPLATE_INDEX" val="6"/>
  <p:tag name="KSO_WM_TEMPLATE_CATEGORY" val="custom"/>
</p:tagLst>
</file>

<file path=ppt/tags/tag74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2"/>
  <p:tag name="KSO_WM_UNIT_SUBTYPE" val="d"/>
  <p:tag name="KSO_WM_UNIT_TYPE" val="l_h_i"/>
  <p:tag name="KSO_WM_UNIT_ID" val="_36*l_h_i*1_2_2"/>
  <p:tag name="KSO_WM_TAG_VERSION" val="3.0"/>
  <p:tag name="KSO_WM_UNIT_LAYERLEVEL" val="1_1_1"/>
  <p:tag name="KSO_WM_TEMPLATE_INDEX" val="6"/>
  <p:tag name="KSO_WM_TEMPLATE_CATEGORY" val="custom"/>
</p:tagLst>
</file>

<file path=ppt/tags/tag74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36*l_h_a*1_2_1"/>
  <p:tag name="KSO_WM_TAG_VERSION" val="3.0"/>
  <p:tag name="KSO_WM_UNIT_LAYERLEVEL" val="1_1_1"/>
  <p:tag name="KSO_WM_TEMPLATE_INDEX" val="6"/>
  <p:tag name="KSO_WM_TEMPLATE_CATEGORY" val="custom"/>
</p:tagLst>
</file>

<file path=ppt/tags/tag74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36*l_h_f*1_2_1"/>
  <p:tag name="KSO_WM_TAG_VERSION" val="3.0"/>
  <p:tag name="KSO_WM_UNIT_LAYERLEVEL" val="1_1_1"/>
  <p:tag name="KSO_WM_TEMPLATE_INDEX" val="6"/>
  <p:tag name="KSO_WM_TEMPLATE_CATEGORY" val="custom"/>
</p:tagLst>
</file>

<file path=ppt/tags/tag74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2"/>
  <p:tag name="KSO_WM_UNIT_SUBTYPE" val="d"/>
  <p:tag name="KSO_WM_UNIT_TYPE" val="l_h_i"/>
  <p:tag name="KSO_WM_UNIT_ID" val="_36*l_h_i*1_3_2"/>
  <p:tag name="KSO_WM_TAG_VERSION" val="3.0"/>
  <p:tag name="KSO_WM_UNIT_LAYERLEVEL" val="1_1_1"/>
  <p:tag name="KSO_WM_TEMPLATE_INDEX" val="6"/>
  <p:tag name="KSO_WM_TEMPLATE_CATEGORY" val="custom"/>
</p:tagLst>
</file>

<file path=ppt/tags/tag74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36*l_h_a*1_3_1"/>
  <p:tag name="KSO_WM_TAG_VERSION" val="3.0"/>
  <p:tag name="KSO_WM_UNIT_LAYERLEVEL" val="1_1_1"/>
  <p:tag name="KSO_WM_TEMPLATE_INDEX" val="6"/>
  <p:tag name="KSO_WM_TEMPLATE_CATEGORY" val="custom"/>
</p:tagLst>
</file>

<file path=ppt/tags/tag74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36*l_h_f*1_3_1"/>
  <p:tag name="KSO_WM_TAG_VERSION" val="3.0"/>
  <p:tag name="KSO_WM_UNIT_LAYERLEVEL" val="1_1_1"/>
  <p:tag name="KSO_WM_TEMPLATE_INDEX" val="6"/>
  <p:tag name="KSO_WM_TEMPLATE_CATEGORY" val="custom"/>
</p:tagLst>
</file>

<file path=ppt/tags/tag74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2"/>
  <p:tag name="KSO_WM_UNIT_SUBTYPE" val="d"/>
  <p:tag name="KSO_WM_UNIT_TYPE" val="l_h_i"/>
  <p:tag name="KSO_WM_UNIT_ID" val="_36*l_h_i*1_4_2"/>
  <p:tag name="KSO_WM_TAG_VERSION" val="3.0"/>
  <p:tag name="KSO_WM_UNIT_LAYERLEVEL" val="1_1_1"/>
  <p:tag name="KSO_WM_TEMPLATE_INDEX" val="6"/>
  <p:tag name="KSO_WM_TEMPLATE_CATEGORY" val="custom"/>
</p:tagLst>
</file>

<file path=ppt/tags/tag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75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36*l_h_a*1_4_1"/>
  <p:tag name="KSO_WM_TAG_VERSION" val="3.0"/>
  <p:tag name="KSO_WM_UNIT_LAYERLEVEL" val="1_1_1"/>
  <p:tag name="KSO_WM_TEMPLATE_INDEX" val="6"/>
  <p:tag name="KSO_WM_TEMPLATE_CATEGORY" val="custom"/>
</p:tagLst>
</file>

<file path=ppt/tags/tag75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36*l_h_f*1_4_1"/>
  <p:tag name="KSO_WM_TAG_VERSION" val="3.0"/>
  <p:tag name="KSO_WM_UNIT_LAYERLEVEL" val="1_1_1"/>
  <p:tag name="KSO_WM_TEMPLATE_INDEX" val="6"/>
  <p:tag name="KSO_WM_TEMPLATE_CATEGORY" val="custom"/>
</p:tagLst>
</file>

<file path=ppt/tags/tag75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5_2"/>
  <p:tag name="KSO_WM_UNIT_SUBTYPE" val="d"/>
  <p:tag name="KSO_WM_UNIT_TYPE" val="l_h_i"/>
  <p:tag name="KSO_WM_UNIT_ID" val="_36*l_h_i*1_5_2"/>
  <p:tag name="KSO_WM_TAG_VERSION" val="3.0"/>
  <p:tag name="KSO_WM_UNIT_LAYERLEVEL" val="1_1_1"/>
  <p:tag name="KSO_WM_TEMPLATE_INDEX" val="6"/>
  <p:tag name="KSO_WM_TEMPLATE_CATEGORY" val="custom"/>
</p:tagLst>
</file>

<file path=ppt/tags/tag75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5_1"/>
  <p:tag name="KSO_WM_UNIT_TYPE" val="l_h_a"/>
  <p:tag name="KSO_WM_UNIT_ID" val="_36*l_h_a*1_5_1"/>
  <p:tag name="KSO_WM_TAG_VERSION" val="3.0"/>
  <p:tag name="KSO_WM_UNIT_LAYERLEVEL" val="1_1_1"/>
  <p:tag name="KSO_WM_TEMPLATE_INDEX" val="6"/>
  <p:tag name="KSO_WM_TEMPLATE_CATEGORY" val="custom"/>
</p:tagLst>
</file>

<file path=ppt/tags/tag75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5_1"/>
  <p:tag name="KSO_WM_UNIT_TYPE" val="l_h_f"/>
  <p:tag name="KSO_WM_UNIT_ID" val="_36*l_h_f*1_5_1"/>
  <p:tag name="KSO_WM_TAG_VERSION" val="3.0"/>
  <p:tag name="KSO_WM_UNIT_LAYERLEVEL" val="1_1_1"/>
  <p:tag name="KSO_WM_TEMPLATE_INDEX" val="6"/>
  <p:tag name="KSO_WM_TEMPLATE_CATEGORY" val="custom"/>
</p:tagLst>
</file>

<file path=ppt/tags/tag755.xml><?xml version="1.0" encoding="utf-8"?>
<p:tagLst xmlns:p="http://schemas.openxmlformats.org/presentationml/2006/main">
  <p:tag name="SlideZOrder" val="2"/>
  <p:tag name="KSO_WM_UNIT_ID" val="_37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56.xml><?xml version="1.0" encoding="utf-8"?>
<p:tagLst xmlns:p="http://schemas.openxmlformats.org/presentationml/2006/main">
  <p:tag name="SlideZOrder" val="3"/>
  <p:tag name="KSO_WM_UNIT_ID" val="_37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57.xml><?xml version="1.0" encoding="utf-8"?>
<p:tagLst xmlns:p="http://schemas.openxmlformats.org/presentationml/2006/main">
  <p:tag name="SlideZOrder" val="4"/>
  <p:tag name="KSO_WM_UNIT_ID" val="_37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58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37*l_h_i*1_1_1"/>
  <p:tag name="KSO_WM_TAG_VERSION" val="3.0"/>
  <p:tag name="KSO_WM_UNIT_LAYERLEVEL" val="1_1_1"/>
  <p:tag name="KSO_WM_TEMPLATE_INDEX" val="6"/>
  <p:tag name="KSO_WM_TEMPLATE_CATEGORY" val="custom"/>
</p:tagLst>
</file>

<file path=ppt/tags/tag759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878cf5504eb6bac70aaa551c6cd2745d0d548fbb"/>
  <p:tag name="KSO_WM_NEWLAYOUT_GROUP_ID" val="layout_32"/>
  <p:tag name="KSO_WM_NEWLAYOUT_ID" val="slide_7df23377ab243f50"/>
  <p:tag name="KSO_WM_UNIT_ID" val="_37*a*1"/>
  <p:tag name="KSO_WM_TAG_VERSION" val="3.0"/>
  <p:tag name="KSO_WM_UNIT_LAYERLEVEL" val="1"/>
  <p:tag name="KSO_WM_TEMPLATE_INDEX" val="6"/>
  <p:tag name="KSO_WM_TEMPLATE_CATEGORY" val="custom"/>
</p:tagLst>
</file>

<file path=ppt/tags/tag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760.xml><?xml version="1.0" encoding="utf-8"?>
<p:tagLst xmlns:p="http://schemas.openxmlformats.org/presentationml/2006/main">
  <p:tag name="KSO_WM_FIGMA_DECORATION_INDEX" val="16"/>
  <p:tag name="$PH_EXT" val="2"/>
  <p:tag name="KSO_WM_BEAUTIFY_FLAG" val="#wm#"/>
  <p:tag name="KSO_WM_DIAGRAM_GROUP_CODE" val="1"/>
  <p:tag name="KSO_WM_FIGMA_FLAG" val="#fgm#"/>
  <p:tag name="KSO_WM_SYNC_SLIDE_TEXT" val="1"/>
  <p:tag name="KSO_WM_UNIT_INDEX" val="1_1_2"/>
  <p:tag name="KSO_WM_UNIT_TYPE" val="l_h_i"/>
  <p:tag name="KSO_WM_UNIT_ID" val="_37*l_h_i*1_1_2"/>
  <p:tag name="KSO_WM_TAG_VERSION" val="3.0"/>
  <p:tag name="KSO_WM_UNIT_LAYERLEVEL" val="1_1_1"/>
  <p:tag name="KSO_WM_TEMPLATE_INDEX" val="6"/>
  <p:tag name="KSO_WM_TEMPLATE_CATEGORY" val="custom"/>
</p:tagLst>
</file>

<file path=ppt/tags/tag761.xml><?xml version="1.0" encoding="utf-8"?>
<p:tagLst xmlns:p="http://schemas.openxmlformats.org/presentationml/2006/main">
  <p:tag name="KSO_WM_FIGMA_DECORATION_INDEX" val="7"/>
  <p:tag name="$PH_EXT" val="1"/>
  <p:tag name="KSO_WM_BEAUTIFY_FLAG" val="#wm#"/>
  <p:tag name="KSO_WM_DIAGRAM_GROUP_CODE" val="1"/>
  <p:tag name="KSO_WM_FIGMA_FLAG" val="#fgm#"/>
  <p:tag name="KSO_WM_UNIT_INDEX" val="1_1_1"/>
  <p:tag name="KSO_WM_UNIT_TYPE" val="l_h_x"/>
  <p:tag name="KSO_WM_UNIT_ID" val="_37*l_h_x*1_1_1"/>
  <p:tag name="KSO_WM_TAG_VERSION" val="3.0"/>
  <p:tag name="KSO_WM_UNIT_LAYERLEVEL" val="1_1_1"/>
  <p:tag name="KSO_WM_TEMPLATE_INDEX" val="6"/>
  <p:tag name="KSO_WM_TEMPLATE_CATEGORY" val="custom"/>
</p:tagLst>
</file>

<file path=ppt/tags/tag76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37*l_h_a*1_1_1"/>
  <p:tag name="KSO_WM_TAG_VERSION" val="3.0"/>
  <p:tag name="KSO_WM_UNIT_LAYERLEVEL" val="1_1_1"/>
  <p:tag name="KSO_WM_TEMPLATE_INDEX" val="6"/>
  <p:tag name="KSO_WM_TEMPLATE_CATEGORY" val="custom"/>
</p:tagLst>
</file>

<file path=ppt/tags/tag76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37*l_h_f*1_1_1"/>
  <p:tag name="KSO_WM_TAG_VERSION" val="3.0"/>
  <p:tag name="KSO_WM_UNIT_LAYERLEVEL" val="1_1_1"/>
  <p:tag name="KSO_WM_TEMPLATE_INDEX" val="6"/>
  <p:tag name="KSO_WM_TEMPLATE_CATEGORY" val="custom"/>
</p:tagLst>
</file>

<file path=ppt/tags/tag764.xml><?xml version="1.0" encoding="utf-8"?>
<p:tagLst xmlns:p="http://schemas.openxmlformats.org/presentationml/2006/main">
  <p:tag name="KSO_WM_FIGMA_DECORATION_INDEX" val="17"/>
  <p:tag name="$PH_EXT" val="2"/>
  <p:tag name="KSO_WM_BEAUTIFY_FLAG" val="#wm#"/>
  <p:tag name="KSO_WM_DIAGRAM_GROUP_CODE" val="1"/>
  <p:tag name="KSO_WM_FIGMA_FLAG" val="#fgm#"/>
  <p:tag name="KSO_WM_SYNC_SLIDE_TEXT" val="1"/>
  <p:tag name="KSO_WM_UNIT_INDEX" val="1_2_1"/>
  <p:tag name="KSO_WM_UNIT_TYPE" val="l_h_i"/>
  <p:tag name="KSO_WM_UNIT_ID" val="_37*l_h_i*1_2_1"/>
  <p:tag name="KSO_WM_TAG_VERSION" val="3.0"/>
  <p:tag name="KSO_WM_UNIT_LAYERLEVEL" val="1_1_1"/>
  <p:tag name="KSO_WM_TEMPLATE_INDEX" val="6"/>
  <p:tag name="KSO_WM_TEMPLATE_CATEGORY" val="custom"/>
</p:tagLst>
</file>

<file path=ppt/tags/tag765.xml><?xml version="1.0" encoding="utf-8"?>
<p:tagLst xmlns:p="http://schemas.openxmlformats.org/presentationml/2006/main">
  <p:tag name="KSO_WM_FIGMA_DECORATION_INDEX" val="15"/>
  <p:tag name="$PH_EXT" val="2"/>
  <p:tag name="KSO_WM_BEAUTIFY_FLAG" val="#wm#"/>
  <p:tag name="KSO_WM_DIAGRAM_GROUP_CODE" val="1"/>
  <p:tag name="KSO_WM_FIGMA_FLAG" val="#fgm#"/>
  <p:tag name="KSO_WM_SYNC_SLIDE_TEXT" val="1"/>
  <p:tag name="KSO_WM_UNIT_INDEX" val="1_2_2"/>
  <p:tag name="KSO_WM_UNIT_TYPE" val="l_h_i"/>
  <p:tag name="KSO_WM_UNIT_ID" val="_37*l_h_i*1_2_2"/>
  <p:tag name="KSO_WM_TAG_VERSION" val="3.0"/>
  <p:tag name="KSO_WM_UNIT_LAYERLEVEL" val="1_1_1"/>
  <p:tag name="KSO_WM_TEMPLATE_INDEX" val="6"/>
  <p:tag name="KSO_WM_TEMPLATE_CATEGORY" val="custom"/>
</p:tagLst>
</file>

<file path=ppt/tags/tag766.xml><?xml version="1.0" encoding="utf-8"?>
<p:tagLst xmlns:p="http://schemas.openxmlformats.org/presentationml/2006/main">
  <p:tag name="KSO_WM_FIGMA_DECORATION_INDEX" val="2"/>
  <p:tag name="$PH_EXT" val="1"/>
  <p:tag name="KSO_WM_BEAUTIFY_FLAG" val="#wm#"/>
  <p:tag name="KSO_WM_DIAGRAM_GROUP_CODE" val="1"/>
  <p:tag name="KSO_WM_FIGMA_FLAG" val="#fgm#"/>
  <p:tag name="KSO_WM_UNIT_INDEX" val="1_2_1"/>
  <p:tag name="KSO_WM_UNIT_TYPE" val="l_h_x"/>
  <p:tag name="KSO_WM_UNIT_ID" val="_37*l_h_x*1_2_1"/>
  <p:tag name="KSO_WM_TAG_VERSION" val="3.0"/>
  <p:tag name="KSO_WM_UNIT_LAYERLEVEL" val="1_1_1"/>
  <p:tag name="KSO_WM_TEMPLATE_INDEX" val="6"/>
  <p:tag name="KSO_WM_TEMPLATE_CATEGORY" val="custom"/>
</p:tagLst>
</file>

<file path=ppt/tags/tag76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37*l_h_a*1_2_1"/>
  <p:tag name="KSO_WM_TAG_VERSION" val="3.0"/>
  <p:tag name="KSO_WM_UNIT_LAYERLEVEL" val="1_1_1"/>
  <p:tag name="KSO_WM_TEMPLATE_INDEX" val="6"/>
  <p:tag name="KSO_WM_TEMPLATE_CATEGORY" val="custom"/>
</p:tagLst>
</file>

<file path=ppt/tags/tag76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37*l_h_f*1_2_1"/>
  <p:tag name="KSO_WM_TAG_VERSION" val="3.0"/>
  <p:tag name="KSO_WM_UNIT_LAYERLEVEL" val="1_1_1"/>
  <p:tag name="KSO_WM_TEMPLATE_INDEX" val="6"/>
  <p:tag name="KSO_WM_TEMPLATE_CATEGORY" val="custom"/>
</p:tagLst>
</file>

<file path=ppt/tags/tag769.xml><?xml version="1.0" encoding="utf-8"?>
<p:tagLst xmlns:p="http://schemas.openxmlformats.org/presentationml/2006/main">
  <p:tag name="KSO_WM_FIGMA_DECORATION_INDEX" val="17"/>
  <p:tag name="$PH_EXT" val="2"/>
  <p:tag name="KSO_WM_BEAUTIFY_FLAG" val="#wm#"/>
  <p:tag name="KSO_WM_DIAGRAM_GROUP_CODE" val="1"/>
  <p:tag name="KSO_WM_FIGMA_FLAG" val="#fgm#"/>
  <p:tag name="KSO_WM_SYNC_SLIDE_TEXT" val="1"/>
  <p:tag name="KSO_WM_UNIT_INDEX" val="1_3_1"/>
  <p:tag name="KSO_WM_UNIT_TYPE" val="l_h_i"/>
  <p:tag name="KSO_WM_UNIT_ID" val="_37*l_h_i*1_3_1"/>
  <p:tag name="KSO_WM_TAG_VERSION" val="3.0"/>
  <p:tag name="KSO_WM_UNIT_LAYERLEVEL" val="1_1_1"/>
  <p:tag name="KSO_WM_TEMPLATE_INDEX" val="6"/>
  <p:tag name="KSO_WM_TEMPLATE_CATEGORY" val="custom"/>
</p:tagLst>
</file>

<file path=ppt/tags/tag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770.xml><?xml version="1.0" encoding="utf-8"?>
<p:tagLst xmlns:p="http://schemas.openxmlformats.org/presentationml/2006/main">
  <p:tag name="KSO_WM_FIGMA_DECORATION_INDEX" val="15"/>
  <p:tag name="$PH_EXT" val="2"/>
  <p:tag name="KSO_WM_BEAUTIFY_FLAG" val="#wm#"/>
  <p:tag name="KSO_WM_DIAGRAM_GROUP_CODE" val="1"/>
  <p:tag name="KSO_WM_FIGMA_FLAG" val="#fgm#"/>
  <p:tag name="KSO_WM_SYNC_SLIDE_TEXT" val="1"/>
  <p:tag name="KSO_WM_UNIT_INDEX" val="1_3_2"/>
  <p:tag name="KSO_WM_UNIT_TYPE" val="l_h_i"/>
  <p:tag name="KSO_WM_UNIT_ID" val="_37*l_h_i*1_3_2"/>
  <p:tag name="KSO_WM_TAG_VERSION" val="3.0"/>
  <p:tag name="KSO_WM_UNIT_LAYERLEVEL" val="1_1_1"/>
  <p:tag name="KSO_WM_TEMPLATE_INDEX" val="6"/>
  <p:tag name="KSO_WM_TEMPLATE_CATEGORY" val="custom"/>
</p:tagLst>
</file>

<file path=ppt/tags/tag771.xml><?xml version="1.0" encoding="utf-8"?>
<p:tagLst xmlns:p="http://schemas.openxmlformats.org/presentationml/2006/main">
  <p:tag name="KSO_WM_FIGMA_DECORATION_INDEX" val="3"/>
  <p:tag name="$PH_EXT" val="1"/>
  <p:tag name="KSO_WM_BEAUTIFY_FLAG" val="#wm#"/>
  <p:tag name="KSO_WM_DIAGRAM_GROUP_CODE" val="1"/>
  <p:tag name="KSO_WM_FIGMA_FLAG" val="#fgm#"/>
  <p:tag name="KSO_WM_UNIT_INDEX" val="1_3_1"/>
  <p:tag name="KSO_WM_UNIT_TYPE" val="l_h_x"/>
  <p:tag name="KSO_WM_UNIT_ID" val="_37*l_h_x*1_3_1"/>
  <p:tag name="KSO_WM_TAG_VERSION" val="3.0"/>
  <p:tag name="KSO_WM_UNIT_LAYERLEVEL" val="1_1_1"/>
  <p:tag name="KSO_WM_TEMPLATE_INDEX" val="6"/>
  <p:tag name="KSO_WM_TEMPLATE_CATEGORY" val="custom"/>
</p:tagLst>
</file>

<file path=ppt/tags/tag77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37*l_h_a*1_3_1"/>
  <p:tag name="KSO_WM_TAG_VERSION" val="3.0"/>
  <p:tag name="KSO_WM_UNIT_LAYERLEVEL" val="1_1_1"/>
  <p:tag name="KSO_WM_TEMPLATE_INDEX" val="6"/>
  <p:tag name="KSO_WM_TEMPLATE_CATEGORY" val="custom"/>
</p:tagLst>
</file>

<file path=ppt/tags/tag77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37*l_h_f*1_3_1"/>
  <p:tag name="KSO_WM_TAG_VERSION" val="3.0"/>
  <p:tag name="KSO_WM_UNIT_LAYERLEVEL" val="1_1_1"/>
  <p:tag name="KSO_WM_TEMPLATE_INDEX" val="6"/>
  <p:tag name="KSO_WM_TEMPLATE_CATEGORY" val="custom"/>
</p:tagLst>
</file>

<file path=ppt/tags/tag774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ID" val="_37*l_h_i*1_4_1"/>
  <p:tag name="KSO_WM_TAG_VERSION" val="3.0"/>
  <p:tag name="KSO_WM_UNIT_LAYERLEVEL" val="1_1_1"/>
  <p:tag name="KSO_WM_TEMPLATE_INDEX" val="6"/>
  <p:tag name="KSO_WM_TEMPLATE_CATEGORY" val="custom"/>
</p:tagLst>
</file>

<file path=ppt/tags/tag775.xml><?xml version="1.0" encoding="utf-8"?>
<p:tagLst xmlns:p="http://schemas.openxmlformats.org/presentationml/2006/main">
  <p:tag name="KSO_WM_FIGMA_DECORATION_INDEX" val="16"/>
  <p:tag name="$PH_EXT" val="2"/>
  <p:tag name="KSO_WM_BEAUTIFY_FLAG" val="#wm#"/>
  <p:tag name="KSO_WM_DIAGRAM_GROUP_CODE" val="1"/>
  <p:tag name="KSO_WM_FIGMA_FLAG" val="#fgm#"/>
  <p:tag name="KSO_WM_SYNC_SLIDE_TEXT" val="1"/>
  <p:tag name="KSO_WM_UNIT_INDEX" val="1_4_2"/>
  <p:tag name="KSO_WM_UNIT_TYPE" val="l_h_i"/>
  <p:tag name="KSO_WM_UNIT_ID" val="_37*l_h_i*1_4_2"/>
  <p:tag name="KSO_WM_TAG_VERSION" val="3.0"/>
  <p:tag name="KSO_WM_UNIT_LAYERLEVEL" val="1_1_1"/>
  <p:tag name="KSO_WM_TEMPLATE_INDEX" val="6"/>
  <p:tag name="KSO_WM_TEMPLATE_CATEGORY" val="custom"/>
</p:tagLst>
</file>

<file path=ppt/tags/tag776.xml><?xml version="1.0" encoding="utf-8"?>
<p:tagLst xmlns:p="http://schemas.openxmlformats.org/presentationml/2006/main">
  <p:tag name="KSO_WM_FIGMA_DECORATION_INDEX" val="10"/>
  <p:tag name="$PH_EXT" val="1"/>
  <p:tag name="KSO_WM_BEAUTIFY_FLAG" val="#wm#"/>
  <p:tag name="KSO_WM_DIAGRAM_GROUP_CODE" val="1"/>
  <p:tag name="KSO_WM_FIGMA_FLAG" val="#fgm#"/>
  <p:tag name="KSO_WM_UNIT_INDEX" val="1_4_1"/>
  <p:tag name="KSO_WM_UNIT_TYPE" val="l_h_x"/>
  <p:tag name="KSO_WM_UNIT_ID" val="_37*l_h_x*1_4_1"/>
  <p:tag name="KSO_WM_TAG_VERSION" val="3.0"/>
  <p:tag name="KSO_WM_UNIT_LAYERLEVEL" val="1_1_1"/>
  <p:tag name="KSO_WM_TEMPLATE_INDEX" val="6"/>
  <p:tag name="KSO_WM_TEMPLATE_CATEGORY" val="custom"/>
</p:tagLst>
</file>

<file path=ppt/tags/tag77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37*l_h_a*1_4_1"/>
  <p:tag name="KSO_WM_TAG_VERSION" val="3.0"/>
  <p:tag name="KSO_WM_UNIT_LAYERLEVEL" val="1_1_1"/>
  <p:tag name="KSO_WM_TEMPLATE_INDEX" val="6"/>
  <p:tag name="KSO_WM_TEMPLATE_CATEGORY" val="custom"/>
</p:tagLst>
</file>

<file path=ppt/tags/tag77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37*l_h_f*1_4_1"/>
  <p:tag name="KSO_WM_TAG_VERSION" val="3.0"/>
  <p:tag name="KSO_WM_UNIT_LAYERLEVEL" val="1_1_1"/>
  <p:tag name="KSO_WM_TEMPLATE_INDEX" val="6"/>
  <p:tag name="KSO_WM_TEMPLATE_CATEGORY" val="custom"/>
</p:tagLst>
</file>

<file path=ppt/tags/tag779.xml><?xml version="1.0" encoding="utf-8"?>
<p:tagLst xmlns:p="http://schemas.openxmlformats.org/presentationml/2006/main">
  <p:tag name="SlideZOrder" val="2"/>
  <p:tag name="KSO_WM_UNIT_ID" val="_38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8.xml><?xml version="1.0" encoding="utf-8"?>
<p:tagLst xmlns:p="http://schemas.openxmlformats.org/presentationml/2006/main">
  <p:tag name="SlideZOrder" val="2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80.xml><?xml version="1.0" encoding="utf-8"?>
<p:tagLst xmlns:p="http://schemas.openxmlformats.org/presentationml/2006/main">
  <p:tag name="SlideZOrder" val="3"/>
  <p:tag name="KSO_WM_UNIT_ID" val="_38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81.xml><?xml version="1.0" encoding="utf-8"?>
<p:tagLst xmlns:p="http://schemas.openxmlformats.org/presentationml/2006/main">
  <p:tag name="SlideZOrder" val="4"/>
  <p:tag name="KSO_WM_UNIT_ID" val="_38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82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d"/>
  <p:tag name="KSO_WM_UNIT_ID" val="_38*d*1"/>
  <p:tag name="KSO_WM_TAG_VERSION" val="3.0"/>
  <p:tag name="KSO_WM_UNIT_LAYERLEVEL" val="1"/>
  <p:tag name="KSO_WM_TEMPLATE_INDEX" val="6"/>
  <p:tag name="KSO_WM_TEMPLATE_CATEGORY" val="custom"/>
</p:tagLst>
</file>

<file path=ppt/tags/tag783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adf510dcb0f5b74e3c21f2fb85d6be324c2611dd"/>
  <p:tag name="KSO_WM_NEWLAYOUT_GROUP_ID" val="layout_10013"/>
  <p:tag name="KSO_WM_NEWLAYOUT_ID" val="slide_76aeae7ac000f687"/>
  <p:tag name="KSO_WM_UNIT_ID" val="_38*a*1"/>
  <p:tag name="KSO_WM_TAG_VERSION" val="3.0"/>
  <p:tag name="KSO_WM_UNIT_LAYERLEVEL" val="1"/>
  <p:tag name="KSO_WM_TEMPLATE_INDEX" val="6"/>
  <p:tag name="KSO_WM_TEMPLATE_CATEGORY" val="custom"/>
</p:tagLst>
</file>

<file path=ppt/tags/tag78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38*l_h_a*1_1_1"/>
  <p:tag name="KSO_WM_TAG_VERSION" val="3.0"/>
  <p:tag name="KSO_WM_UNIT_LAYERLEVEL" val="1_1_1"/>
  <p:tag name="KSO_WM_TEMPLATE_INDEX" val="6"/>
  <p:tag name="KSO_WM_TEMPLATE_CATEGORY" val="custom"/>
</p:tagLst>
</file>

<file path=ppt/tags/tag78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38*l_h_f*1_1_1"/>
  <p:tag name="KSO_WM_TAG_VERSION" val="3.0"/>
  <p:tag name="KSO_WM_UNIT_LAYERLEVEL" val="1_1_1"/>
  <p:tag name="KSO_WM_TEMPLATE_INDEX" val="6"/>
  <p:tag name="KSO_WM_TEMPLATE_CATEGORY" val="custom"/>
</p:tagLst>
</file>

<file path=ppt/tags/tag78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38*l_h_a*1_2_1"/>
  <p:tag name="KSO_WM_TAG_VERSION" val="3.0"/>
  <p:tag name="KSO_WM_UNIT_LAYERLEVEL" val="1_1_1"/>
  <p:tag name="KSO_WM_TEMPLATE_INDEX" val="6"/>
  <p:tag name="KSO_WM_TEMPLATE_CATEGORY" val="custom"/>
</p:tagLst>
</file>

<file path=ppt/tags/tag78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38*l_h_f*1_2_1"/>
  <p:tag name="KSO_WM_TAG_VERSION" val="3.0"/>
  <p:tag name="KSO_WM_UNIT_LAYERLEVEL" val="1_1_1"/>
  <p:tag name="KSO_WM_TEMPLATE_INDEX" val="6"/>
  <p:tag name="KSO_WM_TEMPLATE_CATEGORY" val="custom"/>
</p:tagLst>
</file>

<file path=ppt/tags/tag78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38*l_h_a*1_3_1"/>
  <p:tag name="KSO_WM_TAG_VERSION" val="3.0"/>
  <p:tag name="KSO_WM_UNIT_LAYERLEVEL" val="1_1_1"/>
  <p:tag name="KSO_WM_TEMPLATE_INDEX" val="6"/>
  <p:tag name="KSO_WM_TEMPLATE_CATEGORY" val="custom"/>
</p:tagLst>
</file>

<file path=ppt/tags/tag78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38*l_h_f*1_3_1"/>
  <p:tag name="KSO_WM_TAG_VERSION" val="3.0"/>
  <p:tag name="KSO_WM_UNIT_LAYERLEVEL" val="1_1_1"/>
  <p:tag name="KSO_WM_TEMPLATE_INDEX" val="6"/>
  <p:tag name="KSO_WM_TEMPLATE_CATEGORY" val="custom"/>
</p:tagLst>
</file>

<file path=ppt/tags/tag79.xml><?xml version="1.0" encoding="utf-8"?>
<p:tagLst xmlns:p="http://schemas.openxmlformats.org/presentationml/2006/main">
  <p:tag name="SlideZOrder" val="3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9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38*l_h_a*1_4_1"/>
  <p:tag name="KSO_WM_TAG_VERSION" val="3.0"/>
  <p:tag name="KSO_WM_UNIT_LAYERLEVEL" val="1_1_1"/>
  <p:tag name="KSO_WM_TEMPLATE_INDEX" val="6"/>
  <p:tag name="KSO_WM_TEMPLATE_CATEGORY" val="custom"/>
</p:tagLst>
</file>

<file path=ppt/tags/tag79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38*l_h_f*1_4_1"/>
  <p:tag name="KSO_WM_TAG_VERSION" val="3.0"/>
  <p:tag name="KSO_WM_UNIT_LAYERLEVEL" val="1_1_1"/>
  <p:tag name="KSO_WM_TEMPLATE_INDEX" val="6"/>
  <p:tag name="KSO_WM_TEMPLATE_CATEGORY" val="custom"/>
</p:tagLst>
</file>

<file path=ppt/tags/tag792.xml><?xml version="1.0" encoding="utf-8"?>
<p:tagLst xmlns:p="http://schemas.openxmlformats.org/presentationml/2006/main">
  <p:tag name="SlideZOrder" val="2"/>
  <p:tag name="KSO_WM_UNIT_ID" val="_3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93.xml><?xml version="1.0" encoding="utf-8"?>
<p:tagLst xmlns:p="http://schemas.openxmlformats.org/presentationml/2006/main">
  <p:tag name="SlideZOrder" val="3"/>
  <p:tag name="KSO_WM_UNIT_ID" val="_3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94.xml><?xml version="1.0" encoding="utf-8"?>
<p:tagLst xmlns:p="http://schemas.openxmlformats.org/presentationml/2006/main">
  <p:tag name="SlideZOrder" val="4"/>
  <p:tag name="KSO_WM_UNIT_ID" val="_3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79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39*l_h_a*1_1_1"/>
  <p:tag name="KSO_WM_TAG_VERSION" val="3.0"/>
  <p:tag name="KSO_WM_UNIT_LAYERLEVEL" val="1_1_1"/>
  <p:tag name="KSO_WM_TEMPLATE_INDEX" val="6"/>
  <p:tag name="KSO_WM_TEMPLATE_CATEGORY" val="custom"/>
</p:tagLst>
</file>

<file path=ppt/tags/tag796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550b6046d175f9b932055aacdcf1b61ae9dc0845"/>
  <p:tag name="KSO_WM_NEWLAYOUT_GROUP_ID" val="layout_10003"/>
  <p:tag name="KSO_WM_NEWLAYOUT_ID" val="slide_4e5d78b2efef294f"/>
  <p:tag name="KSO_WM_UNIT_ID" val="_39*a*1"/>
  <p:tag name="KSO_WM_TAG_VERSION" val="3.0"/>
  <p:tag name="KSO_WM_UNIT_LAYERLEVEL" val="1"/>
  <p:tag name="KSO_WM_TEMPLATE_INDEX" val="6"/>
  <p:tag name="KSO_WM_TEMPLATE_CATEGORY" val="custom"/>
</p:tagLst>
</file>

<file path=ppt/tags/tag797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39*l_h_i*1_1_1"/>
  <p:tag name="KSO_WM_TAG_VERSION" val="3.0"/>
  <p:tag name="KSO_WM_UNIT_LAYERLEVEL" val="1_1_1"/>
  <p:tag name="KSO_WM_TEMPLATE_INDEX" val="6"/>
  <p:tag name="KSO_WM_TEMPLATE_CATEGORY" val="custom"/>
</p:tagLst>
</file>

<file path=ppt/tags/tag79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39*l_h_f*1_1_1"/>
  <p:tag name="KSO_WM_TAG_VERSION" val="3.0"/>
  <p:tag name="KSO_WM_UNIT_LAYERLEVEL" val="1_1_1"/>
  <p:tag name="KSO_WM_TEMPLATE_INDEX" val="6"/>
  <p:tag name="KSO_WM_TEMPLATE_CATEGORY" val="custom"/>
</p:tagLst>
</file>

<file path=ppt/tags/tag79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39*l_h_a*1_2_1"/>
  <p:tag name="KSO_WM_TAG_VERSION" val="3.0"/>
  <p:tag name="KSO_WM_UNIT_LAYERLEVEL" val="1_1_1"/>
  <p:tag name="KSO_WM_TEMPLATE_INDEX" val="6"/>
  <p:tag name="KSO_WM_TEMPLATE_CATEGORY" val="custom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SlideZOrder" val="4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00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ID" val="_39*l_h_i*1_2_1"/>
  <p:tag name="KSO_WM_TAG_VERSION" val="3.0"/>
  <p:tag name="KSO_WM_UNIT_LAYERLEVEL" val="1_1_1"/>
  <p:tag name="KSO_WM_TEMPLATE_INDEX" val="6"/>
  <p:tag name="KSO_WM_TEMPLATE_CATEGORY" val="custom"/>
</p:tagLst>
</file>

<file path=ppt/tags/tag80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39*l_h_f*1_2_1"/>
  <p:tag name="KSO_WM_TAG_VERSION" val="3.0"/>
  <p:tag name="KSO_WM_UNIT_LAYERLEVEL" val="1_1_1"/>
  <p:tag name="KSO_WM_TEMPLATE_INDEX" val="6"/>
  <p:tag name="KSO_WM_TEMPLATE_CATEGORY" val="custom"/>
</p:tagLst>
</file>

<file path=ppt/tags/tag80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39*l_h_a*1_3_1"/>
  <p:tag name="KSO_WM_TAG_VERSION" val="3.0"/>
  <p:tag name="KSO_WM_UNIT_LAYERLEVEL" val="1_1_1"/>
  <p:tag name="KSO_WM_TEMPLATE_INDEX" val="6"/>
  <p:tag name="KSO_WM_TEMPLATE_CATEGORY" val="custom"/>
</p:tagLst>
</file>

<file path=ppt/tags/tag803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ID" val="_39*l_h_i*1_3_1"/>
  <p:tag name="KSO_WM_TAG_VERSION" val="3.0"/>
  <p:tag name="KSO_WM_UNIT_LAYERLEVEL" val="1_1_1"/>
  <p:tag name="KSO_WM_TEMPLATE_INDEX" val="6"/>
  <p:tag name="KSO_WM_TEMPLATE_CATEGORY" val="custom"/>
</p:tagLst>
</file>

<file path=ppt/tags/tag80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39*l_h_f*1_3_1"/>
  <p:tag name="KSO_WM_TAG_VERSION" val="3.0"/>
  <p:tag name="KSO_WM_UNIT_LAYERLEVEL" val="1_1_1"/>
  <p:tag name="KSO_WM_TEMPLATE_INDEX" val="6"/>
  <p:tag name="KSO_WM_TEMPLATE_CATEGORY" val="custom"/>
</p:tagLst>
</file>

<file path=ppt/tags/tag80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39*l_h_a*1_4_1"/>
  <p:tag name="KSO_WM_TAG_VERSION" val="3.0"/>
  <p:tag name="KSO_WM_UNIT_LAYERLEVEL" val="1_1_1"/>
  <p:tag name="KSO_WM_TEMPLATE_INDEX" val="6"/>
  <p:tag name="KSO_WM_TEMPLATE_CATEGORY" val="custom"/>
</p:tagLst>
</file>

<file path=ppt/tags/tag806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ID" val="_39*l_h_i*1_4_1"/>
  <p:tag name="KSO_WM_TAG_VERSION" val="3.0"/>
  <p:tag name="KSO_WM_UNIT_LAYERLEVEL" val="1_1_1"/>
  <p:tag name="KSO_WM_TEMPLATE_INDEX" val="6"/>
  <p:tag name="KSO_WM_TEMPLATE_CATEGORY" val="custom"/>
</p:tagLst>
</file>

<file path=ppt/tags/tag80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39*l_h_f*1_4_1"/>
  <p:tag name="KSO_WM_TAG_VERSION" val="3.0"/>
  <p:tag name="KSO_WM_UNIT_LAYERLEVEL" val="1_1_1"/>
  <p:tag name="KSO_WM_TEMPLATE_INDEX" val="6"/>
  <p:tag name="KSO_WM_TEMPLATE_CATEGORY" val="custom"/>
</p:tagLst>
</file>

<file path=ppt/tags/tag808.xml><?xml version="1.0" encoding="utf-8"?>
<p:tagLst xmlns:p="http://schemas.openxmlformats.org/presentationml/2006/main">
  <p:tag name="SlideZOrder" val="2"/>
  <p:tag name="KSO_WM_UNIT_ID" val="_4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09.xml><?xml version="1.0" encoding="utf-8"?>
<p:tagLst xmlns:p="http://schemas.openxmlformats.org/presentationml/2006/main">
  <p:tag name="SlideZOrder" val="3"/>
  <p:tag name="KSO_WM_UNIT_ID" val="_4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810.xml><?xml version="1.0" encoding="utf-8"?>
<p:tagLst xmlns:p="http://schemas.openxmlformats.org/presentationml/2006/main">
  <p:tag name="SlideZOrder" val="4"/>
  <p:tag name="KSO_WM_UNIT_ID" val="_4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11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40*l_h_i*1_1_1"/>
  <p:tag name="KSO_WM_TAG_VERSION" val="3.0"/>
  <p:tag name="KSO_WM_UNIT_LAYERLEVEL" val="1_1_1"/>
  <p:tag name="KSO_WM_TEMPLATE_INDEX" val="6"/>
  <p:tag name="KSO_WM_TEMPLATE_CATEGORY" val="custom"/>
</p:tagLst>
</file>

<file path=ppt/tags/tag812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bb52d1e9a208fd14fc31a76e0c9a099acd4b5ae0"/>
  <p:tag name="KSO_WM_NEWLAYOUT_GROUP_ID" val="layout_26"/>
  <p:tag name="KSO_WM_NEWLAYOUT_ID" val="slide_f2f0a703e5376311"/>
  <p:tag name="KSO_WM_UNIT_ID" val="_40*a*1"/>
  <p:tag name="KSO_WM_TAG_VERSION" val="3.0"/>
  <p:tag name="KSO_WM_UNIT_LAYERLEVEL" val="1"/>
  <p:tag name="KSO_WM_TEMPLATE_INDEX" val="6"/>
  <p:tag name="KSO_WM_TEMPLATE_CATEGORY" val="custom"/>
</p:tagLst>
</file>

<file path=ppt/tags/tag81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d"/>
  <p:tag name="KSO_WM_UNIT_ID" val="_40*l_h_d*1_1_1"/>
  <p:tag name="KSO_WM_TAG_VERSION" val="3.0"/>
  <p:tag name="KSO_WM_UNIT_LAYERLEVEL" val="1_1_1"/>
  <p:tag name="KSO_WM_TEMPLATE_INDEX" val="6"/>
  <p:tag name="KSO_WM_TEMPLATE_CATEGORY" val="custom"/>
</p:tagLst>
</file>

<file path=ppt/tags/tag81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40*l_h_a*1_1_1"/>
  <p:tag name="KSO_WM_TAG_VERSION" val="3.0"/>
  <p:tag name="KSO_WM_UNIT_LAYERLEVEL" val="1_1_1"/>
  <p:tag name="KSO_WM_TEMPLATE_INDEX" val="6"/>
  <p:tag name="KSO_WM_TEMPLATE_CATEGORY" val="custom"/>
</p:tagLst>
</file>

<file path=ppt/tags/tag81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40*l_h_f*1_1_1"/>
  <p:tag name="KSO_WM_TAG_VERSION" val="3.0"/>
  <p:tag name="KSO_WM_UNIT_LAYERLEVEL" val="1_1_1"/>
  <p:tag name="KSO_WM_TEMPLATE_INDEX" val="6"/>
  <p:tag name="KSO_WM_TEMPLATE_CATEGORY" val="custom"/>
</p:tagLst>
</file>

<file path=ppt/tags/tag816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ID" val="_40*l_h_i*1_2_1"/>
  <p:tag name="KSO_WM_TAG_VERSION" val="3.0"/>
  <p:tag name="KSO_WM_UNIT_LAYERLEVEL" val="1_1_1"/>
  <p:tag name="KSO_WM_TEMPLATE_INDEX" val="6"/>
  <p:tag name="KSO_WM_TEMPLATE_CATEGORY" val="custom"/>
</p:tagLst>
</file>

<file path=ppt/tags/tag81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d"/>
  <p:tag name="KSO_WM_UNIT_ID" val="_40*l_h_d*1_2_1"/>
  <p:tag name="KSO_WM_TAG_VERSION" val="3.0"/>
  <p:tag name="KSO_WM_UNIT_LAYERLEVEL" val="1_1_1"/>
  <p:tag name="KSO_WM_TEMPLATE_INDEX" val="6"/>
  <p:tag name="KSO_WM_TEMPLATE_CATEGORY" val="custom"/>
</p:tagLst>
</file>

<file path=ppt/tags/tag81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40*l_h_a*1_2_1"/>
  <p:tag name="KSO_WM_TAG_VERSION" val="3.0"/>
  <p:tag name="KSO_WM_UNIT_LAYERLEVEL" val="1_1_1"/>
  <p:tag name="KSO_WM_TEMPLATE_INDEX" val="6"/>
  <p:tag name="KSO_WM_TEMPLATE_CATEGORY" val="custom"/>
</p:tagLst>
</file>

<file path=ppt/tags/tag81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40*l_h_f*1_2_1"/>
  <p:tag name="KSO_WM_TAG_VERSION" val="3.0"/>
  <p:tag name="KSO_WM_UNIT_LAYERLEVEL" val="1_1_1"/>
  <p:tag name="KSO_WM_TEMPLATE_INDEX" val="6"/>
  <p:tag name="KSO_WM_TEMPLATE_CATEGORY" val="custom"/>
</p:tagLst>
</file>

<file path=ppt/tags/tag8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190d847a4c3e7220f46cb96825b4039589b0514"/>
  <p:tag name="KSO_WM_NEWLAYOUT_GROUP_ID" val="layout_26"/>
  <p:tag name="KSO_WM_NEWLAYOUT_ID" val="slide_f2f0a703e5376311"/>
</p:tagLst>
</file>

<file path=ppt/tags/tag820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ID" val="_40*l_h_i*1_3_1"/>
  <p:tag name="KSO_WM_TAG_VERSION" val="3.0"/>
  <p:tag name="KSO_WM_UNIT_LAYERLEVEL" val="1_1_1"/>
  <p:tag name="KSO_WM_TEMPLATE_INDEX" val="6"/>
  <p:tag name="KSO_WM_TEMPLATE_CATEGORY" val="custom"/>
</p:tagLst>
</file>

<file path=ppt/tags/tag82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d"/>
  <p:tag name="KSO_WM_UNIT_ID" val="_40*l_h_d*1_3_1"/>
  <p:tag name="KSO_WM_TAG_VERSION" val="3.0"/>
  <p:tag name="KSO_WM_UNIT_LAYERLEVEL" val="1_1_1"/>
  <p:tag name="KSO_WM_TEMPLATE_INDEX" val="6"/>
  <p:tag name="KSO_WM_TEMPLATE_CATEGORY" val="custom"/>
</p:tagLst>
</file>

<file path=ppt/tags/tag82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40*l_h_a*1_3_1"/>
  <p:tag name="KSO_WM_TAG_VERSION" val="3.0"/>
  <p:tag name="KSO_WM_UNIT_LAYERLEVEL" val="1_1_1"/>
  <p:tag name="KSO_WM_TEMPLATE_INDEX" val="6"/>
  <p:tag name="KSO_WM_TEMPLATE_CATEGORY" val="custom"/>
</p:tagLst>
</file>

<file path=ppt/tags/tag82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40*l_h_f*1_3_1"/>
  <p:tag name="KSO_WM_TAG_VERSION" val="3.0"/>
  <p:tag name="KSO_WM_UNIT_LAYERLEVEL" val="1_1_1"/>
  <p:tag name="KSO_WM_TEMPLATE_INDEX" val="6"/>
  <p:tag name="KSO_WM_TEMPLATE_CATEGORY" val="custom"/>
</p:tagLst>
</file>

<file path=ppt/tags/tag824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ID" val="_40*l_h_i*1_4_1"/>
  <p:tag name="KSO_WM_TAG_VERSION" val="3.0"/>
  <p:tag name="KSO_WM_UNIT_LAYERLEVEL" val="1_1_1"/>
  <p:tag name="KSO_WM_TEMPLATE_INDEX" val="6"/>
  <p:tag name="KSO_WM_TEMPLATE_CATEGORY" val="custom"/>
</p:tagLst>
</file>

<file path=ppt/tags/tag82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d"/>
  <p:tag name="KSO_WM_UNIT_ID" val="_40*l_h_d*1_4_1"/>
  <p:tag name="KSO_WM_TAG_VERSION" val="3.0"/>
  <p:tag name="KSO_WM_UNIT_LAYERLEVEL" val="1_1_1"/>
  <p:tag name="KSO_WM_TEMPLATE_INDEX" val="6"/>
  <p:tag name="KSO_WM_TEMPLATE_CATEGORY" val="custom"/>
</p:tagLst>
</file>

<file path=ppt/tags/tag82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40*l_h_a*1_4_1"/>
  <p:tag name="KSO_WM_TAG_VERSION" val="3.0"/>
  <p:tag name="KSO_WM_UNIT_LAYERLEVEL" val="1_1_1"/>
  <p:tag name="KSO_WM_TEMPLATE_INDEX" val="6"/>
  <p:tag name="KSO_WM_TEMPLATE_CATEGORY" val="custom"/>
</p:tagLst>
</file>

<file path=ppt/tags/tag82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40*l_h_f*1_4_1"/>
  <p:tag name="KSO_WM_TAG_VERSION" val="3.0"/>
  <p:tag name="KSO_WM_UNIT_LAYERLEVEL" val="1_1_1"/>
  <p:tag name="KSO_WM_TEMPLATE_INDEX" val="6"/>
  <p:tag name="KSO_WM_TEMPLATE_CATEGORY" val="custom"/>
</p:tagLst>
</file>

<file path=ppt/tags/tag828.xml><?xml version="1.0" encoding="utf-8"?>
<p:tagLst xmlns:p="http://schemas.openxmlformats.org/presentationml/2006/main">
  <p:tag name="SlideZOrder" val="2"/>
  <p:tag name="KSO_WM_UNIT_ID" val="_4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29.xml><?xml version="1.0" encoding="utf-8"?>
<p:tagLst xmlns:p="http://schemas.openxmlformats.org/presentationml/2006/main">
  <p:tag name="SlideZOrder" val="3"/>
  <p:tag name="KSO_WM_UNIT_ID" val="_4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830.xml><?xml version="1.0" encoding="utf-8"?>
<p:tagLst xmlns:p="http://schemas.openxmlformats.org/presentationml/2006/main">
  <p:tag name="SlideZOrder" val="4"/>
  <p:tag name="KSO_WM_UNIT_ID" val="_4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31.xml><?xml version="1.0" encoding="utf-8"?>
<p:tagLst xmlns:p="http://schemas.openxmlformats.org/presentationml/2006/main">
  <p:tag name="KSO_WM_FIGMA_DECORATION_INDEX" val="14"/>
  <p:tag name="$PH_EXT" val="2"/>
  <p:tag name="KSO_WM_BEAUTIFY_FLAG" val="#wm#"/>
  <p:tag name="KSO_WM_DIAGRAM_GROUP_CODE" val="1"/>
  <p:tag name="KSO_WM_FIGMA_FLAG" val="#fgm#"/>
  <p:tag name="KSO_WM_SYNC_SLIDE_TEXT" val="1"/>
  <p:tag name="KSO_WM_UNIT_INDEX" val="1_1_1"/>
  <p:tag name="KSO_WM_UNIT_TYPE" val="l_h_i"/>
  <p:tag name="KSO_WM_UNIT_ID" val="_41*l_h_i*1_1_1"/>
  <p:tag name="KSO_WM_TAG_VERSION" val="3.0"/>
  <p:tag name="KSO_WM_UNIT_LAYERLEVEL" val="1_1_1"/>
  <p:tag name="KSO_WM_TEMPLATE_INDEX" val="6"/>
  <p:tag name="KSO_WM_TEMPLATE_CATEGORY" val="custom"/>
</p:tagLst>
</file>

<file path=ppt/tags/tag832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09641d32088c2c6d47a32928ca9bb8f3ad098025"/>
  <p:tag name="KSO_WM_NEWLAYOUT_GROUP_ID" val="layout_27"/>
  <p:tag name="KSO_WM_NEWLAYOUT_ID" val="slide_32796d7565842e22"/>
  <p:tag name="KSO_WM_UNIT_ID" val="_41*a*1"/>
  <p:tag name="KSO_WM_TAG_VERSION" val="3.0"/>
  <p:tag name="KSO_WM_UNIT_LAYERLEVEL" val="1"/>
  <p:tag name="KSO_WM_TEMPLATE_INDEX" val="6"/>
  <p:tag name="KSO_WM_TEMPLATE_CATEGORY" val="custom"/>
</p:tagLst>
</file>

<file path=ppt/tags/tag83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2"/>
  <p:tag name="KSO_WM_UNIT_SUBTYPE" val="d"/>
  <p:tag name="KSO_WM_UNIT_TYPE" val="l_h_i"/>
  <p:tag name="KSO_WM_UNIT_ID" val="_41*l_h_i*1_1_2"/>
  <p:tag name="KSO_WM_TAG_VERSION" val="3.0"/>
  <p:tag name="KSO_WM_UNIT_LAYERLEVEL" val="1_1_1"/>
  <p:tag name="KSO_WM_TEMPLATE_INDEX" val="6"/>
  <p:tag name="KSO_WM_TEMPLATE_CATEGORY" val="custom"/>
</p:tagLst>
</file>

<file path=ppt/tags/tag83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41*l_h_a*1_1_1"/>
  <p:tag name="KSO_WM_TAG_VERSION" val="3.0"/>
  <p:tag name="KSO_WM_UNIT_LAYERLEVEL" val="1_1_1"/>
  <p:tag name="KSO_WM_TEMPLATE_INDEX" val="6"/>
  <p:tag name="KSO_WM_TEMPLATE_CATEGORY" val="custom"/>
</p:tagLst>
</file>

<file path=ppt/tags/tag83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41*l_h_f*1_1_1"/>
  <p:tag name="KSO_WM_TAG_VERSION" val="3.0"/>
  <p:tag name="KSO_WM_UNIT_LAYERLEVEL" val="1_1_1"/>
  <p:tag name="KSO_WM_TEMPLATE_INDEX" val="6"/>
  <p:tag name="KSO_WM_TEMPLATE_CATEGORY" val="custom"/>
</p:tagLst>
</file>

<file path=ppt/tags/tag836.xml><?xml version="1.0" encoding="utf-8"?>
<p:tagLst xmlns:p="http://schemas.openxmlformats.org/presentationml/2006/main">
  <p:tag name="KSO_WM_FIGMA_DECORATION_INDEX" val="14"/>
  <p:tag name="$PH_EXT" val="2"/>
  <p:tag name="KSO_WM_BEAUTIFY_FLAG" val="#wm#"/>
  <p:tag name="KSO_WM_DIAGRAM_GROUP_CODE" val="1"/>
  <p:tag name="KSO_WM_FIGMA_FLAG" val="#fgm#"/>
  <p:tag name="KSO_WM_SYNC_SLIDE_TEXT" val="1"/>
  <p:tag name="KSO_WM_UNIT_INDEX" val="1_2_1"/>
  <p:tag name="KSO_WM_UNIT_TYPE" val="l_h_i"/>
  <p:tag name="KSO_WM_UNIT_ID" val="_41*l_h_i*1_2_1"/>
  <p:tag name="KSO_WM_TAG_VERSION" val="3.0"/>
  <p:tag name="KSO_WM_UNIT_LAYERLEVEL" val="1_1_1"/>
  <p:tag name="KSO_WM_TEMPLATE_INDEX" val="6"/>
  <p:tag name="KSO_WM_TEMPLATE_CATEGORY" val="custom"/>
</p:tagLst>
</file>

<file path=ppt/tags/tag83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2"/>
  <p:tag name="KSO_WM_UNIT_SUBTYPE" val="d"/>
  <p:tag name="KSO_WM_UNIT_TYPE" val="l_h_i"/>
  <p:tag name="KSO_WM_UNIT_ID" val="_41*l_h_i*1_2_2"/>
  <p:tag name="KSO_WM_TAG_VERSION" val="3.0"/>
  <p:tag name="KSO_WM_UNIT_LAYERLEVEL" val="1_1_1"/>
  <p:tag name="KSO_WM_TEMPLATE_INDEX" val="6"/>
  <p:tag name="KSO_WM_TEMPLATE_CATEGORY" val="custom"/>
</p:tagLst>
</file>

<file path=ppt/tags/tag83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41*l_h_a*1_2_1"/>
  <p:tag name="KSO_WM_TAG_VERSION" val="3.0"/>
  <p:tag name="KSO_WM_UNIT_LAYERLEVEL" val="1_1_1"/>
  <p:tag name="KSO_WM_TEMPLATE_INDEX" val="6"/>
  <p:tag name="KSO_WM_TEMPLATE_CATEGORY" val="custom"/>
</p:tagLst>
</file>

<file path=ppt/tags/tag83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41*l_h_f*1_2_1"/>
  <p:tag name="KSO_WM_TAG_VERSION" val="3.0"/>
  <p:tag name="KSO_WM_UNIT_LAYERLEVEL" val="1_1_1"/>
  <p:tag name="KSO_WM_TEMPLATE_INDEX" val="6"/>
  <p:tag name="KSO_WM_TEMPLATE_CATEGORY" val="custom"/>
</p:tagLst>
</file>

<file path=ppt/tags/tag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840.xml><?xml version="1.0" encoding="utf-8"?>
<p:tagLst xmlns:p="http://schemas.openxmlformats.org/presentationml/2006/main">
  <p:tag name="KSO_WM_FIGMA_DECORATION_INDEX" val="14"/>
  <p:tag name="$PH_EXT" val="2"/>
  <p:tag name="KSO_WM_BEAUTIFY_FLAG" val="#wm#"/>
  <p:tag name="KSO_WM_DIAGRAM_GROUP_CODE" val="1"/>
  <p:tag name="KSO_WM_FIGMA_FLAG" val="#fgm#"/>
  <p:tag name="KSO_WM_SYNC_SLIDE_TEXT" val="1"/>
  <p:tag name="KSO_WM_UNIT_INDEX" val="1_3_1"/>
  <p:tag name="KSO_WM_UNIT_TYPE" val="l_h_i"/>
  <p:tag name="KSO_WM_UNIT_ID" val="_41*l_h_i*1_3_1"/>
  <p:tag name="KSO_WM_TAG_VERSION" val="3.0"/>
  <p:tag name="KSO_WM_UNIT_LAYERLEVEL" val="1_1_1"/>
  <p:tag name="KSO_WM_TEMPLATE_INDEX" val="6"/>
  <p:tag name="KSO_WM_TEMPLATE_CATEGORY" val="custom"/>
</p:tagLst>
</file>

<file path=ppt/tags/tag84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2"/>
  <p:tag name="KSO_WM_UNIT_SUBTYPE" val="d"/>
  <p:tag name="KSO_WM_UNIT_TYPE" val="l_h_i"/>
  <p:tag name="KSO_WM_UNIT_ID" val="_41*l_h_i*1_3_2"/>
  <p:tag name="KSO_WM_TAG_VERSION" val="3.0"/>
  <p:tag name="KSO_WM_UNIT_LAYERLEVEL" val="1_1_1"/>
  <p:tag name="KSO_WM_TEMPLATE_INDEX" val="6"/>
  <p:tag name="KSO_WM_TEMPLATE_CATEGORY" val="custom"/>
</p:tagLst>
</file>

<file path=ppt/tags/tag84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41*l_h_a*1_3_1"/>
  <p:tag name="KSO_WM_TAG_VERSION" val="3.0"/>
  <p:tag name="KSO_WM_UNIT_LAYERLEVEL" val="1_1_1"/>
  <p:tag name="KSO_WM_TEMPLATE_INDEX" val="6"/>
  <p:tag name="KSO_WM_TEMPLATE_CATEGORY" val="custom"/>
</p:tagLst>
</file>

<file path=ppt/tags/tag84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41*l_h_f*1_3_1"/>
  <p:tag name="KSO_WM_TAG_VERSION" val="3.0"/>
  <p:tag name="KSO_WM_UNIT_LAYERLEVEL" val="1_1_1"/>
  <p:tag name="KSO_WM_TEMPLATE_INDEX" val="6"/>
  <p:tag name="KSO_WM_TEMPLATE_CATEGORY" val="custom"/>
</p:tagLst>
</file>

<file path=ppt/tags/tag844.xml><?xml version="1.0" encoding="utf-8"?>
<p:tagLst xmlns:p="http://schemas.openxmlformats.org/presentationml/2006/main">
  <p:tag name="KSO_WM_FIGMA_DECORATION_INDEX" val="14"/>
  <p:tag name="$PH_EXT" val="2"/>
  <p:tag name="KSO_WM_BEAUTIFY_FLAG" val="#wm#"/>
  <p:tag name="KSO_WM_DIAGRAM_GROUP_CODE" val="1"/>
  <p:tag name="KSO_WM_FIGMA_FLAG" val="#fgm#"/>
  <p:tag name="KSO_WM_SYNC_SLIDE_TEXT" val="1"/>
  <p:tag name="KSO_WM_UNIT_INDEX" val="1_4_1"/>
  <p:tag name="KSO_WM_UNIT_TYPE" val="l_h_i"/>
  <p:tag name="KSO_WM_UNIT_ID" val="_41*l_h_i*1_4_1"/>
  <p:tag name="KSO_WM_TAG_VERSION" val="3.0"/>
  <p:tag name="KSO_WM_UNIT_LAYERLEVEL" val="1_1_1"/>
  <p:tag name="KSO_WM_TEMPLATE_INDEX" val="6"/>
  <p:tag name="KSO_WM_TEMPLATE_CATEGORY" val="custom"/>
</p:tagLst>
</file>

<file path=ppt/tags/tag84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2"/>
  <p:tag name="KSO_WM_UNIT_SUBTYPE" val="d"/>
  <p:tag name="KSO_WM_UNIT_TYPE" val="l_h_i"/>
  <p:tag name="KSO_WM_UNIT_ID" val="_41*l_h_i*1_4_2"/>
  <p:tag name="KSO_WM_TAG_VERSION" val="3.0"/>
  <p:tag name="KSO_WM_UNIT_LAYERLEVEL" val="1_1_1"/>
  <p:tag name="KSO_WM_TEMPLATE_INDEX" val="6"/>
  <p:tag name="KSO_WM_TEMPLATE_CATEGORY" val="custom"/>
</p:tagLst>
</file>

<file path=ppt/tags/tag84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41*l_h_a*1_4_1"/>
  <p:tag name="KSO_WM_TAG_VERSION" val="3.0"/>
  <p:tag name="KSO_WM_UNIT_LAYERLEVEL" val="1_1_1"/>
  <p:tag name="KSO_WM_TEMPLATE_INDEX" val="6"/>
  <p:tag name="KSO_WM_TEMPLATE_CATEGORY" val="custom"/>
</p:tagLst>
</file>

<file path=ppt/tags/tag84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41*l_h_f*1_4_1"/>
  <p:tag name="KSO_WM_TAG_VERSION" val="3.0"/>
  <p:tag name="KSO_WM_UNIT_LAYERLEVEL" val="1_1_1"/>
  <p:tag name="KSO_WM_TEMPLATE_INDEX" val="6"/>
  <p:tag name="KSO_WM_TEMPLATE_CATEGORY" val="custom"/>
</p:tagLst>
</file>

<file path=ppt/tags/tag848.xml><?xml version="1.0" encoding="utf-8"?>
<p:tagLst xmlns:p="http://schemas.openxmlformats.org/presentationml/2006/main">
  <p:tag name="SlideZOrder" val="2"/>
  <p:tag name="KSO_WM_UNIT_ID" val="_4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49.xml><?xml version="1.0" encoding="utf-8"?>
<p:tagLst xmlns:p="http://schemas.openxmlformats.org/presentationml/2006/main">
  <p:tag name="SlideZOrder" val="3"/>
  <p:tag name="KSO_WM_UNIT_ID" val="_4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850.xml><?xml version="1.0" encoding="utf-8"?>
<p:tagLst xmlns:p="http://schemas.openxmlformats.org/presentationml/2006/main">
  <p:tag name="SlideZOrder" val="4"/>
  <p:tag name="KSO_WM_UNIT_ID" val="_4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51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ID" val="_42*l_h_i*1_1_1"/>
  <p:tag name="KSO_WM_TAG_VERSION" val="3.0"/>
  <p:tag name="KSO_WM_UNIT_LAYERLEVEL" val="1_1_1"/>
  <p:tag name="KSO_WM_TEMPLATE_INDEX" val="6"/>
  <p:tag name="KSO_WM_TEMPLATE_CATEGORY" val="custom"/>
</p:tagLst>
</file>

<file path=ppt/tags/tag852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587b06c2a0a7f38451ee2bd5701c710a5c186256"/>
  <p:tag name="KSO_WM_NEWLAYOUT_GROUP_ID" val="layout_10004"/>
  <p:tag name="KSO_WM_NEWLAYOUT_ID" val="slide_e2dd812ee6ac848b"/>
  <p:tag name="KSO_WM_UNIT_ID" val="_42*a*1"/>
  <p:tag name="KSO_WM_TAG_VERSION" val="3.0"/>
  <p:tag name="KSO_WM_UNIT_LAYERLEVEL" val="1"/>
  <p:tag name="KSO_WM_TEMPLATE_INDEX" val="6"/>
  <p:tag name="KSO_WM_TEMPLATE_CATEGORY" val="custom"/>
</p:tagLst>
</file>

<file path=ppt/tags/tag85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42*l_h_a*1_1_1"/>
  <p:tag name="KSO_WM_TAG_VERSION" val="3.0"/>
  <p:tag name="KSO_WM_UNIT_LAYERLEVEL" val="1_1_1"/>
  <p:tag name="KSO_WM_TEMPLATE_INDEX" val="6"/>
  <p:tag name="KSO_WM_TEMPLATE_CATEGORY" val="custom"/>
</p:tagLst>
</file>

<file path=ppt/tags/tag85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42*l_h_f*1_1_1"/>
  <p:tag name="KSO_WM_TAG_VERSION" val="3.0"/>
  <p:tag name="KSO_WM_UNIT_LAYERLEVEL" val="1_1_1"/>
  <p:tag name="KSO_WM_TEMPLATE_INDEX" val="6"/>
  <p:tag name="KSO_WM_TEMPLATE_CATEGORY" val="custom"/>
</p:tagLst>
</file>

<file path=ppt/tags/tag855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ID" val="_42*l_h_i*1_2_1"/>
  <p:tag name="KSO_WM_TAG_VERSION" val="3.0"/>
  <p:tag name="KSO_WM_UNIT_LAYERLEVEL" val="1_1_1"/>
  <p:tag name="KSO_WM_TEMPLATE_INDEX" val="6"/>
  <p:tag name="KSO_WM_TEMPLATE_CATEGORY" val="custom"/>
</p:tagLst>
</file>

<file path=ppt/tags/tag85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42*l_h_a*1_2_1"/>
  <p:tag name="KSO_WM_TAG_VERSION" val="3.0"/>
  <p:tag name="KSO_WM_UNIT_LAYERLEVEL" val="1_1_1"/>
  <p:tag name="KSO_WM_TEMPLATE_INDEX" val="6"/>
  <p:tag name="KSO_WM_TEMPLATE_CATEGORY" val="custom"/>
</p:tagLst>
</file>

<file path=ppt/tags/tag85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42*l_h_f*1_2_1"/>
  <p:tag name="KSO_WM_TAG_VERSION" val="3.0"/>
  <p:tag name="KSO_WM_UNIT_LAYERLEVEL" val="1_1_1"/>
  <p:tag name="KSO_WM_TEMPLATE_INDEX" val="6"/>
  <p:tag name="KSO_WM_TEMPLATE_CATEGORY" val="custom"/>
</p:tagLst>
</file>

<file path=ppt/tags/tag858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ID" val="_42*l_h_i*1_3_1"/>
  <p:tag name="KSO_WM_TAG_VERSION" val="3.0"/>
  <p:tag name="KSO_WM_UNIT_LAYERLEVEL" val="1_1_1"/>
  <p:tag name="KSO_WM_TEMPLATE_INDEX" val="6"/>
  <p:tag name="KSO_WM_TEMPLATE_CATEGORY" val="custom"/>
</p:tagLst>
</file>

<file path=ppt/tags/tag85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42*l_h_a*1_3_1"/>
  <p:tag name="KSO_WM_TAG_VERSION" val="3.0"/>
  <p:tag name="KSO_WM_UNIT_LAYERLEVEL" val="1_1_1"/>
  <p:tag name="KSO_WM_TEMPLATE_INDEX" val="6"/>
  <p:tag name="KSO_WM_TEMPLATE_CATEGORY" val="custom"/>
</p:tagLst>
</file>

<file path=ppt/tags/tag8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86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42*l_h_f*1_3_1"/>
  <p:tag name="KSO_WM_TAG_VERSION" val="3.0"/>
  <p:tag name="KSO_WM_UNIT_LAYERLEVEL" val="1_1_1"/>
  <p:tag name="KSO_WM_TEMPLATE_INDEX" val="6"/>
  <p:tag name="KSO_WM_TEMPLATE_CATEGORY" val="custom"/>
</p:tagLst>
</file>

<file path=ppt/tags/tag861.xml><?xml version="1.0" encoding="utf-8"?>
<p:tagLst xmlns:p="http://schemas.openxmlformats.org/presentationml/2006/main">
  <p:tag name="KSO_WM_FIGMA_DECORATION_INDEX" val="18"/>
  <p:tag name="$PH_EXT" val="2"/>
  <p:tag name="KSO_WM_BEAUTIFY_FLAG" val="#w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ID" val="_42*l_h_i*1_4_1"/>
  <p:tag name="KSO_WM_TAG_VERSION" val="3.0"/>
  <p:tag name="KSO_WM_UNIT_LAYERLEVEL" val="1_1_1"/>
  <p:tag name="KSO_WM_TEMPLATE_INDEX" val="6"/>
  <p:tag name="KSO_WM_TEMPLATE_CATEGORY" val="custom"/>
</p:tagLst>
</file>

<file path=ppt/tags/tag86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42*l_h_a*1_4_1"/>
  <p:tag name="KSO_WM_TAG_VERSION" val="3.0"/>
  <p:tag name="KSO_WM_UNIT_LAYERLEVEL" val="1_1_1"/>
  <p:tag name="KSO_WM_TEMPLATE_INDEX" val="6"/>
  <p:tag name="KSO_WM_TEMPLATE_CATEGORY" val="custom"/>
</p:tagLst>
</file>

<file path=ppt/tags/tag86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42*l_h_f*1_4_1"/>
  <p:tag name="KSO_WM_TAG_VERSION" val="3.0"/>
  <p:tag name="KSO_WM_UNIT_LAYERLEVEL" val="1_1_1"/>
  <p:tag name="KSO_WM_TEMPLATE_INDEX" val="6"/>
  <p:tag name="KSO_WM_TEMPLATE_CATEGORY" val="custom"/>
</p:tagLst>
</file>

<file path=ppt/tags/tag864.xml><?xml version="1.0" encoding="utf-8"?>
<p:tagLst xmlns:p="http://schemas.openxmlformats.org/presentationml/2006/main">
  <p:tag name="SlideZOrder" val="2"/>
  <p:tag name="KSO_WM_UNIT_ID" val="_4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65.xml><?xml version="1.0" encoding="utf-8"?>
<p:tagLst xmlns:p="http://schemas.openxmlformats.org/presentationml/2006/main">
  <p:tag name="SlideZOrder" val="3"/>
  <p:tag name="KSO_WM_UNIT_ID" val="_4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66.xml><?xml version="1.0" encoding="utf-8"?>
<p:tagLst xmlns:p="http://schemas.openxmlformats.org/presentationml/2006/main">
  <p:tag name="SlideZOrder" val="4"/>
  <p:tag name="KSO_WM_UNIT_ID" val="_4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6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43*l_h_a*1_1_1"/>
  <p:tag name="KSO_WM_TAG_VERSION" val="3.0"/>
  <p:tag name="KSO_WM_UNIT_LAYERLEVEL" val="1_1_1"/>
  <p:tag name="KSO_WM_TEMPLATE_INDEX" val="6"/>
  <p:tag name="KSO_WM_TEMPLATE_CATEGORY" val="custom"/>
</p:tagLst>
</file>

<file path=ppt/tags/tag868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4b1a9012eb28e2f45a47831558d2921a0a6d939d"/>
  <p:tag name="KSO_WM_NEWLAYOUT_GROUP_ID" val="layout_10007"/>
  <p:tag name="KSO_WM_NEWLAYOUT_ID" val="slide_9639ae2c975f6ce8"/>
  <p:tag name="KSO_WM_UNIT_ID" val="_43*a*1"/>
  <p:tag name="KSO_WM_TAG_VERSION" val="3.0"/>
  <p:tag name="KSO_WM_UNIT_LAYERLEVEL" val="1"/>
  <p:tag name="KSO_WM_TEMPLATE_INDEX" val="6"/>
  <p:tag name="KSO_WM_TEMPLATE_CATEGORY" val="custom"/>
</p:tagLst>
</file>

<file path=ppt/tags/tag86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43*l_h_f*1_1_1"/>
  <p:tag name="KSO_WM_TAG_VERSION" val="3.0"/>
  <p:tag name="KSO_WM_UNIT_LAYERLEVEL" val="1_1_1"/>
  <p:tag name="KSO_WM_TEMPLATE_INDEX" val="6"/>
  <p:tag name="KSO_WM_TEMPLATE_CATEGORY" val="custom"/>
</p:tagLst>
</file>

<file path=ppt/tags/tag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87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43*l_h_a*1_2_1"/>
  <p:tag name="KSO_WM_TAG_VERSION" val="3.0"/>
  <p:tag name="KSO_WM_UNIT_LAYERLEVEL" val="1_1_1"/>
  <p:tag name="KSO_WM_TEMPLATE_INDEX" val="6"/>
  <p:tag name="KSO_WM_TEMPLATE_CATEGORY" val="custom"/>
</p:tagLst>
</file>

<file path=ppt/tags/tag87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43*l_h_f*1_2_1"/>
  <p:tag name="KSO_WM_TAG_VERSION" val="3.0"/>
  <p:tag name="KSO_WM_UNIT_LAYERLEVEL" val="1_1_1"/>
  <p:tag name="KSO_WM_TEMPLATE_INDEX" val="6"/>
  <p:tag name="KSO_WM_TEMPLATE_CATEGORY" val="custom"/>
</p:tagLst>
</file>

<file path=ppt/tags/tag87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43*l_h_a*1_3_1"/>
  <p:tag name="KSO_WM_TAG_VERSION" val="3.0"/>
  <p:tag name="KSO_WM_UNIT_LAYERLEVEL" val="1_1_1"/>
  <p:tag name="KSO_WM_TEMPLATE_INDEX" val="6"/>
  <p:tag name="KSO_WM_TEMPLATE_CATEGORY" val="custom"/>
</p:tagLst>
</file>

<file path=ppt/tags/tag87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43*l_h_f*1_3_1"/>
  <p:tag name="KSO_WM_TAG_VERSION" val="3.0"/>
  <p:tag name="KSO_WM_UNIT_LAYERLEVEL" val="1_1_1"/>
  <p:tag name="KSO_WM_TEMPLATE_INDEX" val="6"/>
  <p:tag name="KSO_WM_TEMPLATE_CATEGORY" val="custom"/>
</p:tagLst>
</file>

<file path=ppt/tags/tag87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43*l_h_a*1_4_1"/>
  <p:tag name="KSO_WM_TAG_VERSION" val="3.0"/>
  <p:tag name="KSO_WM_UNIT_LAYERLEVEL" val="1_1_1"/>
  <p:tag name="KSO_WM_TEMPLATE_INDEX" val="6"/>
  <p:tag name="KSO_WM_TEMPLATE_CATEGORY" val="custom"/>
</p:tagLst>
</file>

<file path=ppt/tags/tag87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43*l_h_f*1_4_1"/>
  <p:tag name="KSO_WM_TAG_VERSION" val="3.0"/>
  <p:tag name="KSO_WM_UNIT_LAYERLEVEL" val="1_1_1"/>
  <p:tag name="KSO_WM_TEMPLATE_INDEX" val="6"/>
  <p:tag name="KSO_WM_TEMPLATE_CATEGORY" val="custom"/>
</p:tagLst>
</file>

<file path=ppt/tags/tag876.xml><?xml version="1.0" encoding="utf-8"?>
<p:tagLst xmlns:p="http://schemas.openxmlformats.org/presentationml/2006/main">
  <p:tag name="SlideZOrder" val="2"/>
  <p:tag name="KSO_WM_UNIT_ID" val="_4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77.xml><?xml version="1.0" encoding="utf-8"?>
<p:tagLst xmlns:p="http://schemas.openxmlformats.org/presentationml/2006/main">
  <p:tag name="SlideZOrder" val="3"/>
  <p:tag name="KSO_WM_UNIT_ID" val="_4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78.xml><?xml version="1.0" encoding="utf-8"?>
<p:tagLst xmlns:p="http://schemas.openxmlformats.org/presentationml/2006/main">
  <p:tag name="SlideZOrder" val="4"/>
  <p:tag name="KSO_WM_UNIT_ID" val="_4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7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d"/>
  <p:tag name="KSO_WM_UNIT_ID" val="_44*l_h_d*1_1_1"/>
  <p:tag name="KSO_WM_TAG_VERSION" val="3.0"/>
  <p:tag name="KSO_WM_UNIT_LAYERLEVEL" val="1_1_1"/>
  <p:tag name="KSO_WM_TEMPLATE_INDEX" val="6"/>
  <p:tag name="KSO_WM_TEMPLATE_CATEGORY" val="custom"/>
</p:tagLst>
</file>

<file path=ppt/tags/tag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880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YPE" val="a"/>
  <p:tag name="KSO_WM_LAYOUT_CHECK_HASH" val="1314d53ffcc7de0ba4986c0bf2f3ebac861fde83"/>
  <p:tag name="KSO_WM_NEWLAYOUT_GROUP_ID" val="layout_34"/>
  <p:tag name="KSO_WM_NEWLAYOUT_ID" val="slide_758c0c38998d981e"/>
  <p:tag name="KSO_WM_UNIT_ID" val="_44*a*1"/>
  <p:tag name="KSO_WM_TAG_VERSION" val="3.0"/>
  <p:tag name="KSO_WM_UNIT_LAYERLEVEL" val="1"/>
  <p:tag name="KSO_WM_TEMPLATE_INDEX" val="6"/>
  <p:tag name="KSO_WM_TEMPLATE_CATEGORY" val="custom"/>
</p:tagLst>
</file>

<file path=ppt/tags/tag88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44*l_h_a*1_1_1"/>
  <p:tag name="KSO_WM_TAG_VERSION" val="3.0"/>
  <p:tag name="KSO_WM_UNIT_LAYERLEVEL" val="1_1_1"/>
  <p:tag name="KSO_WM_TEMPLATE_INDEX" val="6"/>
  <p:tag name="KSO_WM_TEMPLATE_CATEGORY" val="custom"/>
</p:tagLst>
</file>

<file path=ppt/tags/tag88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f"/>
  <p:tag name="KSO_WM_UNIT_ID" val="_44*l_h_f*1_1_1"/>
  <p:tag name="KSO_WM_TAG_VERSION" val="3.0"/>
  <p:tag name="KSO_WM_UNIT_LAYERLEVEL" val="1_1_1"/>
  <p:tag name="KSO_WM_TEMPLATE_INDEX" val="6"/>
  <p:tag name="KSO_WM_TEMPLATE_CATEGORY" val="custom"/>
</p:tagLst>
</file>

<file path=ppt/tags/tag88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d"/>
  <p:tag name="KSO_WM_UNIT_ID" val="_44*l_h_d*1_2_1"/>
  <p:tag name="KSO_WM_TAG_VERSION" val="3.0"/>
  <p:tag name="KSO_WM_UNIT_LAYERLEVEL" val="1_1_1"/>
  <p:tag name="KSO_WM_TEMPLATE_INDEX" val="6"/>
  <p:tag name="KSO_WM_TEMPLATE_CATEGORY" val="custom"/>
</p:tagLst>
</file>

<file path=ppt/tags/tag88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44*l_h_a*1_2_1"/>
  <p:tag name="KSO_WM_TAG_VERSION" val="3.0"/>
  <p:tag name="KSO_WM_UNIT_LAYERLEVEL" val="1_1_1"/>
  <p:tag name="KSO_WM_TEMPLATE_INDEX" val="6"/>
  <p:tag name="KSO_WM_TEMPLATE_CATEGORY" val="custom"/>
</p:tagLst>
</file>

<file path=ppt/tags/tag88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f"/>
  <p:tag name="KSO_WM_UNIT_ID" val="_44*l_h_f*1_2_1"/>
  <p:tag name="KSO_WM_TAG_VERSION" val="3.0"/>
  <p:tag name="KSO_WM_UNIT_LAYERLEVEL" val="1_1_1"/>
  <p:tag name="KSO_WM_TEMPLATE_INDEX" val="6"/>
  <p:tag name="KSO_WM_TEMPLATE_CATEGORY" val="custom"/>
</p:tagLst>
</file>

<file path=ppt/tags/tag88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d"/>
  <p:tag name="KSO_WM_UNIT_ID" val="_44*l_h_d*1_3_1"/>
  <p:tag name="KSO_WM_TAG_VERSION" val="3.0"/>
  <p:tag name="KSO_WM_UNIT_LAYERLEVEL" val="1_1_1"/>
  <p:tag name="KSO_WM_TEMPLATE_INDEX" val="6"/>
  <p:tag name="KSO_WM_TEMPLATE_CATEGORY" val="custom"/>
</p:tagLst>
</file>

<file path=ppt/tags/tag88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44*l_h_a*1_3_1"/>
  <p:tag name="KSO_WM_TAG_VERSION" val="3.0"/>
  <p:tag name="KSO_WM_UNIT_LAYERLEVEL" val="1_1_1"/>
  <p:tag name="KSO_WM_TEMPLATE_INDEX" val="6"/>
  <p:tag name="KSO_WM_TEMPLATE_CATEGORY" val="custom"/>
</p:tagLst>
</file>

<file path=ppt/tags/tag88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f"/>
  <p:tag name="KSO_WM_UNIT_ID" val="_44*l_h_f*1_3_1"/>
  <p:tag name="KSO_WM_TAG_VERSION" val="3.0"/>
  <p:tag name="KSO_WM_UNIT_LAYERLEVEL" val="1_1_1"/>
  <p:tag name="KSO_WM_TEMPLATE_INDEX" val="6"/>
  <p:tag name="KSO_WM_TEMPLATE_CATEGORY" val="custom"/>
</p:tagLst>
</file>

<file path=ppt/tags/tag88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d"/>
  <p:tag name="KSO_WM_UNIT_ID" val="_44*l_h_d*1_4_1"/>
  <p:tag name="KSO_WM_TAG_VERSION" val="3.0"/>
  <p:tag name="KSO_WM_UNIT_LAYERLEVEL" val="1_1_1"/>
  <p:tag name="KSO_WM_TEMPLATE_INDEX" val="6"/>
  <p:tag name="KSO_WM_TEMPLATE_CATEGORY" val="custom"/>
</p:tagLst>
</file>

<file path=ppt/tags/tag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89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44*l_h_a*1_4_1"/>
  <p:tag name="KSO_WM_TAG_VERSION" val="3.0"/>
  <p:tag name="KSO_WM_UNIT_LAYERLEVEL" val="1_1_1"/>
  <p:tag name="KSO_WM_TEMPLATE_INDEX" val="6"/>
  <p:tag name="KSO_WM_TEMPLATE_CATEGORY" val="custom"/>
</p:tagLst>
</file>

<file path=ppt/tags/tag89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f"/>
  <p:tag name="KSO_WM_UNIT_ID" val="_44*l_h_f*1_4_1"/>
  <p:tag name="KSO_WM_TAG_VERSION" val="3.0"/>
  <p:tag name="KSO_WM_UNIT_LAYERLEVEL" val="1_1_1"/>
  <p:tag name="KSO_WM_TEMPLATE_INDEX" val="6"/>
  <p:tag name="KSO_WM_TEMPLATE_CATEGORY" val="custom"/>
</p:tagLst>
</file>

<file path=ppt/tags/tag892.xml><?xml version="1.0" encoding="utf-8"?>
<p:tagLst xmlns:p="http://schemas.openxmlformats.org/presentationml/2006/main">
  <p:tag name="SlideZOrder" val="2"/>
  <p:tag name="KSO_WM_UNIT_ID" val="_4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93.xml><?xml version="1.0" encoding="utf-8"?>
<p:tagLst xmlns:p="http://schemas.openxmlformats.org/presentationml/2006/main">
  <p:tag name="SlideZOrder" val="3"/>
  <p:tag name="KSO_WM_UNIT_ID" val="_4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94.xml><?xml version="1.0" encoding="utf-8"?>
<p:tagLst xmlns:p="http://schemas.openxmlformats.org/presentationml/2006/main">
  <p:tag name="SlideZOrder" val="4"/>
  <p:tag name="KSO_WM_UNIT_ID" val="_4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95.xml><?xml version="1.0" encoding="utf-8"?>
<p:tagLst xmlns:p="http://schemas.openxmlformats.org/presentationml/2006/main">
  <p:tag name="KSO_WM_UNIT_ID" val="_46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96.xml><?xml version="1.0" encoding="utf-8"?>
<p:tagLst xmlns:p="http://schemas.openxmlformats.org/presentationml/2006/main">
  <p:tag name="KSO_WM_UNIT_ID" val="_47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97.xml><?xml version="1.0" encoding="utf-8"?>
<p:tagLst xmlns:p="http://schemas.openxmlformats.org/presentationml/2006/main">
  <p:tag name="SlideZOrder" val="2"/>
  <p:tag name="KSO_WM_UNIT_ID" val="_48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98.xml><?xml version="1.0" encoding="utf-8"?>
<p:tagLst xmlns:p="http://schemas.openxmlformats.org/presentationml/2006/main">
  <p:tag name="SlideZOrder" val="3"/>
  <p:tag name="KSO_WM_UNIT_ID" val="_48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899.xml><?xml version="1.0" encoding="utf-8"?>
<p:tagLst xmlns:p="http://schemas.openxmlformats.org/presentationml/2006/main">
  <p:tag name="SlideZOrder" val="4"/>
  <p:tag name="KSO_WM_UNIT_ID" val="_48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90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48*l_h_a*1_1_1"/>
  <p:tag name="KSO_WM_TAG_VERSION" val="3.0"/>
  <p:tag name="KSO_WM_UNIT_LAYERLEVEL" val="1_1_1"/>
  <p:tag name="KSO_WM_TEMPLATE_INDEX" val="6"/>
  <p:tag name="KSO_WM_TEMPLATE_CATEGORY" val="custom"/>
</p:tagLst>
</file>

<file path=ppt/tags/tag901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1_2"/>
  <p:tag name="KSO_WM_UNIT_TYPE" val="l_h_i"/>
  <p:tag name="KSO_WM_UNIT_ID" val="_48*l_h_i*1_1_2"/>
  <p:tag name="KSO_WM_TAG_VERSION" val="3.0"/>
  <p:tag name="KSO_WM_UNIT_LAYERLEVEL" val="1_1_1"/>
  <p:tag name="KSO_WM_TEMPLATE_INDEX" val="6"/>
  <p:tag name="KSO_WM_TEMPLATE_CATEGORY" val="custom"/>
</p:tagLst>
</file>

<file path=ppt/tags/tag90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SUBTYPE" val="d"/>
  <p:tag name="KSO_WM_UNIT_TYPE" val="l_h_i"/>
  <p:tag name="KSO_WM_UNIT_ID" val="_48*l_h_i*1_1_1"/>
  <p:tag name="KSO_WM_TAG_VERSION" val="3.0"/>
  <p:tag name="KSO_WM_UNIT_LAYERLEVEL" val="1_1_1"/>
  <p:tag name="KSO_WM_TEMPLATE_INDEX" val="6"/>
  <p:tag name="KSO_WM_TEMPLATE_CATEGORY" val="custom"/>
</p:tagLst>
</file>

<file path=ppt/tags/tag903.xml><?xml version="1.0" encoding="utf-8"?>
<p:tagLst xmlns:p="http://schemas.openxmlformats.org/presentationml/2006/main">
  <p:tag name="KSO_WM_BEAUTIFY_FLAG" val="#wm#"/>
  <p:tag name="KSO_WM_FIGMA_FLAG" val="#fgm#"/>
  <p:tag name="KSO_WM_UNIT_INDEX" val="2"/>
  <p:tag name="KSO_WM_UNIT_TEXT_TYPE" val="1"/>
  <p:tag name="KSO_WM_UNIT_TYPE" val="a"/>
  <p:tag name="KSO_WM_LAYOUT_CHECK_HASH" val="273ed97d95f023ce0ab57be66cbddc62fd5f53e8"/>
  <p:tag name="KSO_WM_NEWLAYOUT_ID" val="slide_412a1f3c717d8f5a"/>
  <p:tag name="KSO_WM_UNIT_ID" val="_48*a*2"/>
  <p:tag name="KSO_WM_TAG_VERSION" val="3.0"/>
  <p:tag name="KSO_WM_UNIT_LAYERLEVEL" val="1"/>
  <p:tag name="KSO_WM_TEMPLATE_INDEX" val="6"/>
  <p:tag name="KSO_WM_TEMPLATE_CATEGORY" val="custom"/>
</p:tagLst>
</file>

<file path=ppt/tags/tag904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D" val="_48*b*1"/>
  <p:tag name="KSO_WM_TAG_VERSION" val="3.0"/>
  <p:tag name="KSO_WM_UNIT_LAYERLEVEL" val="1"/>
  <p:tag name="KSO_WM_TEMPLATE_INDEX" val="6"/>
  <p:tag name="KSO_WM_TEMPLATE_CATEGORY" val="custom"/>
</p:tagLst>
</file>

<file path=ppt/tags/tag905.xml><?xml version="1.0" encoding="utf-8"?>
<p:tagLst xmlns:p="http://schemas.openxmlformats.org/presentationml/2006/main">
  <p:tag name="SlideZOrder" val="2"/>
  <p:tag name="KSO_WM_UNIT_ID" val="_4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06.xml><?xml version="1.0" encoding="utf-8"?>
<p:tagLst xmlns:p="http://schemas.openxmlformats.org/presentationml/2006/main">
  <p:tag name="SlideZOrder" val="3"/>
  <p:tag name="KSO_WM_UNIT_ID" val="_4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07.xml><?xml version="1.0" encoding="utf-8"?>
<p:tagLst xmlns:p="http://schemas.openxmlformats.org/presentationml/2006/main">
  <p:tag name="SlideZOrder" val="4"/>
  <p:tag name="KSO_WM_UNIT_ID" val="_4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0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49*l_h_a*1_2_1"/>
  <p:tag name="KSO_WM_TAG_VERSION" val="3.0"/>
  <p:tag name="KSO_WM_UNIT_LAYERLEVEL" val="1_1_1"/>
  <p:tag name="KSO_WM_TEMPLATE_INDEX" val="6"/>
  <p:tag name="KSO_WM_TEMPLATE_CATEGORY" val="custom"/>
</p:tagLst>
</file>

<file path=ppt/tags/tag909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2_2"/>
  <p:tag name="KSO_WM_UNIT_TYPE" val="l_h_i"/>
  <p:tag name="KSO_WM_UNIT_ID" val="_49*l_h_i*1_2_2"/>
  <p:tag name="KSO_WM_TAG_VERSION" val="3.0"/>
  <p:tag name="KSO_WM_UNIT_LAYERLEVEL" val="1_1_1"/>
  <p:tag name="KSO_WM_TEMPLATE_INDEX" val="6"/>
  <p:tag name="KSO_WM_TEMPLATE_CATEGORY" val="custom"/>
</p:tagLst>
</file>

<file path=ppt/tags/tag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91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SUBTYPE" val="d"/>
  <p:tag name="KSO_WM_UNIT_TYPE" val="l_h_i"/>
  <p:tag name="KSO_WM_UNIT_ID" val="_49*l_h_i*1_2_1"/>
  <p:tag name="KSO_WM_TAG_VERSION" val="3.0"/>
  <p:tag name="KSO_WM_UNIT_LAYERLEVEL" val="1_1_1"/>
  <p:tag name="KSO_WM_TEMPLATE_INDEX" val="6"/>
  <p:tag name="KSO_WM_TEMPLATE_CATEGORY" val="custom"/>
</p:tagLst>
</file>

<file path=ppt/tags/tag91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49*l_h_a*1_1_1"/>
  <p:tag name="KSO_WM_TAG_VERSION" val="3.0"/>
  <p:tag name="KSO_WM_UNIT_LAYERLEVEL" val="1_1_1"/>
  <p:tag name="KSO_WM_TEMPLATE_INDEX" val="6"/>
  <p:tag name="KSO_WM_TEMPLATE_CATEGORY" val="custom"/>
</p:tagLst>
</file>

<file path=ppt/tags/tag912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1_2"/>
  <p:tag name="KSO_WM_UNIT_TYPE" val="l_h_i"/>
  <p:tag name="KSO_WM_UNIT_ID" val="_49*l_h_i*1_1_2"/>
  <p:tag name="KSO_WM_TAG_VERSION" val="3.0"/>
  <p:tag name="KSO_WM_UNIT_LAYERLEVEL" val="1_1_1"/>
  <p:tag name="KSO_WM_TEMPLATE_INDEX" val="6"/>
  <p:tag name="KSO_WM_TEMPLATE_CATEGORY" val="custom"/>
</p:tagLst>
</file>

<file path=ppt/tags/tag91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SUBTYPE" val="d"/>
  <p:tag name="KSO_WM_UNIT_TYPE" val="l_h_i"/>
  <p:tag name="KSO_WM_UNIT_ID" val="_49*l_h_i*1_1_1"/>
  <p:tag name="KSO_WM_TAG_VERSION" val="3.0"/>
  <p:tag name="KSO_WM_UNIT_LAYERLEVEL" val="1_1_1"/>
  <p:tag name="KSO_WM_TEMPLATE_INDEX" val="6"/>
  <p:tag name="KSO_WM_TEMPLATE_CATEGORY" val="custom"/>
</p:tagLst>
</file>

<file path=ppt/tags/tag914.xml><?xml version="1.0" encoding="utf-8"?>
<p:tagLst xmlns:p="http://schemas.openxmlformats.org/presentationml/2006/main">
  <p:tag name="KSO_WM_BEAUTIFY_FLAG" val="#wm#"/>
  <p:tag name="KSO_WM_FIGMA_FLAG" val="#fgm#"/>
  <p:tag name="KSO_WM_UNIT_INDEX" val="2"/>
  <p:tag name="KSO_WM_UNIT_TEXT_TYPE" val="1"/>
  <p:tag name="KSO_WM_UNIT_TYPE" val="a"/>
  <p:tag name="KSO_WM_LAYOUT_CHECK_HASH" val="2a36f9384d322461d1823036c3bfde91d922236d"/>
  <p:tag name="KSO_WM_NEWLAYOUT_ID" val="slide_5e65b803a1c10ff4"/>
  <p:tag name="KSO_WM_UNIT_ID" val="_49*a*2"/>
  <p:tag name="KSO_WM_TAG_VERSION" val="3.0"/>
  <p:tag name="KSO_WM_UNIT_LAYERLEVEL" val="1"/>
  <p:tag name="KSO_WM_TEMPLATE_INDEX" val="6"/>
  <p:tag name="KSO_WM_TEMPLATE_CATEGORY" val="custom"/>
</p:tagLst>
</file>

<file path=ppt/tags/tag915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D" val="_49*b*1"/>
  <p:tag name="KSO_WM_TAG_VERSION" val="3.0"/>
  <p:tag name="KSO_WM_UNIT_LAYERLEVEL" val="1"/>
  <p:tag name="KSO_WM_TEMPLATE_INDEX" val="6"/>
  <p:tag name="KSO_WM_TEMPLATE_CATEGORY" val="custom"/>
</p:tagLst>
</file>

<file path=ppt/tags/tag916.xml><?xml version="1.0" encoding="utf-8"?>
<p:tagLst xmlns:p="http://schemas.openxmlformats.org/presentationml/2006/main">
  <p:tag name="SlideZOrder" val="2"/>
  <p:tag name="KSO_WM_UNIT_ID" val="_5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17.xml><?xml version="1.0" encoding="utf-8"?>
<p:tagLst xmlns:p="http://schemas.openxmlformats.org/presentationml/2006/main">
  <p:tag name="SlideZOrder" val="3"/>
  <p:tag name="KSO_WM_UNIT_ID" val="_5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18.xml><?xml version="1.0" encoding="utf-8"?>
<p:tagLst xmlns:p="http://schemas.openxmlformats.org/presentationml/2006/main">
  <p:tag name="SlideZOrder" val="4"/>
  <p:tag name="KSO_WM_UNIT_ID" val="_50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1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50*l_h_a*1_3_1"/>
  <p:tag name="KSO_WM_TAG_VERSION" val="3.0"/>
  <p:tag name="KSO_WM_UNIT_LAYERLEVEL" val="1_1_1"/>
  <p:tag name="KSO_WM_TEMPLATE_INDEX" val="6"/>
  <p:tag name="KSO_WM_TEMPLATE_CATEGORY" val="custom"/>
</p:tagLst>
</file>

<file path=ppt/tags/tag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920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3_2"/>
  <p:tag name="KSO_WM_UNIT_TYPE" val="l_h_i"/>
  <p:tag name="KSO_WM_UNIT_ID" val="_50*l_h_i*1_3_2"/>
  <p:tag name="KSO_WM_TAG_VERSION" val="3.0"/>
  <p:tag name="KSO_WM_UNIT_LAYERLEVEL" val="1_1_1"/>
  <p:tag name="KSO_WM_TEMPLATE_INDEX" val="6"/>
  <p:tag name="KSO_WM_TEMPLATE_CATEGORY" val="custom"/>
</p:tagLst>
</file>

<file path=ppt/tags/tag92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SUBTYPE" val="d"/>
  <p:tag name="KSO_WM_UNIT_TYPE" val="l_h_i"/>
  <p:tag name="KSO_WM_UNIT_ID" val="_50*l_h_i*1_3_1"/>
  <p:tag name="KSO_WM_TAG_VERSION" val="3.0"/>
  <p:tag name="KSO_WM_UNIT_LAYERLEVEL" val="1_1_1"/>
  <p:tag name="KSO_WM_TEMPLATE_INDEX" val="6"/>
  <p:tag name="KSO_WM_TEMPLATE_CATEGORY" val="custom"/>
</p:tagLst>
</file>

<file path=ppt/tags/tag92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50*l_h_a*1_2_1"/>
  <p:tag name="KSO_WM_TAG_VERSION" val="3.0"/>
  <p:tag name="KSO_WM_UNIT_LAYERLEVEL" val="1_1_1"/>
  <p:tag name="KSO_WM_TEMPLATE_INDEX" val="6"/>
  <p:tag name="KSO_WM_TEMPLATE_CATEGORY" val="custom"/>
</p:tagLst>
</file>

<file path=ppt/tags/tag923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2_2"/>
  <p:tag name="KSO_WM_UNIT_TYPE" val="l_h_i"/>
  <p:tag name="KSO_WM_UNIT_ID" val="_50*l_h_i*1_2_2"/>
  <p:tag name="KSO_WM_TAG_VERSION" val="3.0"/>
  <p:tag name="KSO_WM_UNIT_LAYERLEVEL" val="1_1_1"/>
  <p:tag name="KSO_WM_TEMPLATE_INDEX" val="6"/>
  <p:tag name="KSO_WM_TEMPLATE_CATEGORY" val="custom"/>
</p:tagLst>
</file>

<file path=ppt/tags/tag92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SUBTYPE" val="d"/>
  <p:tag name="KSO_WM_UNIT_TYPE" val="l_h_i"/>
  <p:tag name="KSO_WM_UNIT_ID" val="_50*l_h_i*1_2_1"/>
  <p:tag name="KSO_WM_TAG_VERSION" val="3.0"/>
  <p:tag name="KSO_WM_UNIT_LAYERLEVEL" val="1_1_1"/>
  <p:tag name="KSO_WM_TEMPLATE_INDEX" val="6"/>
  <p:tag name="KSO_WM_TEMPLATE_CATEGORY" val="custom"/>
</p:tagLst>
</file>

<file path=ppt/tags/tag92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50*l_h_a*1_1_1"/>
  <p:tag name="KSO_WM_TAG_VERSION" val="3.0"/>
  <p:tag name="KSO_WM_UNIT_LAYERLEVEL" val="1_1_1"/>
  <p:tag name="KSO_WM_TEMPLATE_INDEX" val="6"/>
  <p:tag name="KSO_WM_TEMPLATE_CATEGORY" val="custom"/>
</p:tagLst>
</file>

<file path=ppt/tags/tag926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1_2"/>
  <p:tag name="KSO_WM_UNIT_TYPE" val="l_h_i"/>
  <p:tag name="KSO_WM_UNIT_ID" val="_50*l_h_i*1_1_2"/>
  <p:tag name="KSO_WM_TAG_VERSION" val="3.0"/>
  <p:tag name="KSO_WM_UNIT_LAYERLEVEL" val="1_1_1"/>
  <p:tag name="KSO_WM_TEMPLATE_INDEX" val="6"/>
  <p:tag name="KSO_WM_TEMPLATE_CATEGORY" val="custom"/>
</p:tagLst>
</file>

<file path=ppt/tags/tag92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SUBTYPE" val="d"/>
  <p:tag name="KSO_WM_UNIT_TYPE" val="l_h_i"/>
  <p:tag name="KSO_WM_UNIT_ID" val="_50*l_h_i*1_1_1"/>
  <p:tag name="KSO_WM_TAG_VERSION" val="3.0"/>
  <p:tag name="KSO_WM_UNIT_LAYERLEVEL" val="1_1_1"/>
  <p:tag name="KSO_WM_TEMPLATE_INDEX" val="6"/>
  <p:tag name="KSO_WM_TEMPLATE_CATEGORY" val="custom"/>
</p:tagLst>
</file>

<file path=ppt/tags/tag928.xml><?xml version="1.0" encoding="utf-8"?>
<p:tagLst xmlns:p="http://schemas.openxmlformats.org/presentationml/2006/main">
  <p:tag name="KSO_WM_BEAUTIFY_FLAG" val="#wm#"/>
  <p:tag name="KSO_WM_FIGMA_FLAG" val="#fgm#"/>
  <p:tag name="KSO_WM_UNIT_INDEX" val="2"/>
  <p:tag name="KSO_WM_UNIT_TEXT_TYPE" val="1"/>
  <p:tag name="KSO_WM_UNIT_TYPE" val="a"/>
  <p:tag name="KSO_WM_LAYOUT_CHECK_HASH" val="7e6b07bcab9c1cbf1f0d1d33bb78f70e36032766"/>
  <p:tag name="KSO_WM_NEWLAYOUT_ID" val="slide_e1ac597c3f8feea9"/>
  <p:tag name="KSO_WM_UNIT_ID" val="_50*a*2"/>
  <p:tag name="KSO_WM_TAG_VERSION" val="3.0"/>
  <p:tag name="KSO_WM_UNIT_LAYERLEVEL" val="1"/>
  <p:tag name="KSO_WM_TEMPLATE_INDEX" val="6"/>
  <p:tag name="KSO_WM_TEMPLATE_CATEGORY" val="custom"/>
</p:tagLst>
</file>

<file path=ppt/tags/tag929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D" val="_50*b*1"/>
  <p:tag name="KSO_WM_TAG_VERSION" val="3.0"/>
  <p:tag name="KSO_WM_UNIT_LAYERLEVEL" val="1"/>
  <p:tag name="KSO_WM_TEMPLATE_INDEX" val="6"/>
  <p:tag name="KSO_WM_TEMPLATE_CATEGORY" val="custom"/>
</p:tagLst>
</file>

<file path=ppt/tags/tag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930.xml><?xml version="1.0" encoding="utf-8"?>
<p:tagLst xmlns:p="http://schemas.openxmlformats.org/presentationml/2006/main">
  <p:tag name="SlideZOrder" val="2"/>
  <p:tag name="KSO_WM_UNIT_ID" val="_5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31.xml><?xml version="1.0" encoding="utf-8"?>
<p:tagLst xmlns:p="http://schemas.openxmlformats.org/presentationml/2006/main">
  <p:tag name="SlideZOrder" val="3"/>
  <p:tag name="KSO_WM_UNIT_ID" val="_5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32.xml><?xml version="1.0" encoding="utf-8"?>
<p:tagLst xmlns:p="http://schemas.openxmlformats.org/presentationml/2006/main">
  <p:tag name="SlideZOrder" val="4"/>
  <p:tag name="KSO_WM_UNIT_ID" val="_51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3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51*l_h_a*1_4_1"/>
  <p:tag name="KSO_WM_TAG_VERSION" val="3.0"/>
  <p:tag name="KSO_WM_UNIT_LAYERLEVEL" val="1_1_1"/>
  <p:tag name="KSO_WM_TEMPLATE_INDEX" val="6"/>
  <p:tag name="KSO_WM_TEMPLATE_CATEGORY" val="custom"/>
</p:tagLst>
</file>

<file path=ppt/tags/tag934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4_2"/>
  <p:tag name="KSO_WM_UNIT_TYPE" val="l_h_i"/>
  <p:tag name="KSO_WM_UNIT_ID" val="_51*l_h_i*1_4_2"/>
  <p:tag name="KSO_WM_TAG_VERSION" val="3.0"/>
  <p:tag name="KSO_WM_UNIT_LAYERLEVEL" val="1_1_1"/>
  <p:tag name="KSO_WM_TEMPLATE_INDEX" val="6"/>
  <p:tag name="KSO_WM_TEMPLATE_CATEGORY" val="custom"/>
</p:tagLst>
</file>

<file path=ppt/tags/tag93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SUBTYPE" val="d"/>
  <p:tag name="KSO_WM_UNIT_TYPE" val="l_h_i"/>
  <p:tag name="KSO_WM_UNIT_ID" val="_51*l_h_i*1_4_1"/>
  <p:tag name="KSO_WM_TAG_VERSION" val="3.0"/>
  <p:tag name="KSO_WM_UNIT_LAYERLEVEL" val="1_1_1"/>
  <p:tag name="KSO_WM_TEMPLATE_INDEX" val="6"/>
  <p:tag name="KSO_WM_TEMPLATE_CATEGORY" val="custom"/>
</p:tagLst>
</file>

<file path=ppt/tags/tag93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51*l_h_a*1_3_1"/>
  <p:tag name="KSO_WM_TAG_VERSION" val="3.0"/>
  <p:tag name="KSO_WM_UNIT_LAYERLEVEL" val="1_1_1"/>
  <p:tag name="KSO_WM_TEMPLATE_INDEX" val="6"/>
  <p:tag name="KSO_WM_TEMPLATE_CATEGORY" val="custom"/>
</p:tagLst>
</file>

<file path=ppt/tags/tag937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3_2"/>
  <p:tag name="KSO_WM_UNIT_TYPE" val="l_h_i"/>
  <p:tag name="KSO_WM_UNIT_ID" val="_51*l_h_i*1_3_2"/>
  <p:tag name="KSO_WM_TAG_VERSION" val="3.0"/>
  <p:tag name="KSO_WM_UNIT_LAYERLEVEL" val="1_1_1"/>
  <p:tag name="KSO_WM_TEMPLATE_INDEX" val="6"/>
  <p:tag name="KSO_WM_TEMPLATE_CATEGORY" val="custom"/>
</p:tagLst>
</file>

<file path=ppt/tags/tag93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SUBTYPE" val="d"/>
  <p:tag name="KSO_WM_UNIT_TYPE" val="l_h_i"/>
  <p:tag name="KSO_WM_UNIT_ID" val="_51*l_h_i*1_3_1"/>
  <p:tag name="KSO_WM_TAG_VERSION" val="3.0"/>
  <p:tag name="KSO_WM_UNIT_LAYERLEVEL" val="1_1_1"/>
  <p:tag name="KSO_WM_TEMPLATE_INDEX" val="6"/>
  <p:tag name="KSO_WM_TEMPLATE_CATEGORY" val="custom"/>
</p:tagLst>
</file>

<file path=ppt/tags/tag93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51*l_h_a*1_2_1"/>
  <p:tag name="KSO_WM_TAG_VERSION" val="3.0"/>
  <p:tag name="KSO_WM_UNIT_LAYERLEVEL" val="1_1_1"/>
  <p:tag name="KSO_WM_TEMPLATE_INDEX" val="6"/>
  <p:tag name="KSO_WM_TEMPLATE_CATEGORY" val="custom"/>
</p:tagLst>
</file>

<file path=ppt/tags/tag9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</p:tagLst>
</file>

<file path=ppt/tags/tag940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2_2"/>
  <p:tag name="KSO_WM_UNIT_TYPE" val="l_h_i"/>
  <p:tag name="KSO_WM_UNIT_ID" val="_51*l_h_i*1_2_2"/>
  <p:tag name="KSO_WM_TAG_VERSION" val="3.0"/>
  <p:tag name="KSO_WM_UNIT_LAYERLEVEL" val="1_1_1"/>
  <p:tag name="KSO_WM_TEMPLATE_INDEX" val="6"/>
  <p:tag name="KSO_WM_TEMPLATE_CATEGORY" val="custom"/>
</p:tagLst>
</file>

<file path=ppt/tags/tag94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SUBTYPE" val="d"/>
  <p:tag name="KSO_WM_UNIT_TYPE" val="l_h_i"/>
  <p:tag name="KSO_WM_UNIT_ID" val="_51*l_h_i*1_2_1"/>
  <p:tag name="KSO_WM_TAG_VERSION" val="3.0"/>
  <p:tag name="KSO_WM_UNIT_LAYERLEVEL" val="1_1_1"/>
  <p:tag name="KSO_WM_TEMPLATE_INDEX" val="6"/>
  <p:tag name="KSO_WM_TEMPLATE_CATEGORY" val="custom"/>
</p:tagLst>
</file>

<file path=ppt/tags/tag94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51*l_h_a*1_1_1"/>
  <p:tag name="KSO_WM_TAG_VERSION" val="3.0"/>
  <p:tag name="KSO_WM_UNIT_LAYERLEVEL" val="1_1_1"/>
  <p:tag name="KSO_WM_TEMPLATE_INDEX" val="6"/>
  <p:tag name="KSO_WM_TEMPLATE_CATEGORY" val="custom"/>
</p:tagLst>
</file>

<file path=ppt/tags/tag943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1_2"/>
  <p:tag name="KSO_WM_UNIT_TYPE" val="l_h_i"/>
  <p:tag name="KSO_WM_UNIT_ID" val="_51*l_h_i*1_1_2"/>
  <p:tag name="KSO_WM_TAG_VERSION" val="3.0"/>
  <p:tag name="KSO_WM_UNIT_LAYERLEVEL" val="1_1_1"/>
  <p:tag name="KSO_WM_TEMPLATE_INDEX" val="6"/>
  <p:tag name="KSO_WM_TEMPLATE_CATEGORY" val="custom"/>
</p:tagLst>
</file>

<file path=ppt/tags/tag94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SUBTYPE" val="d"/>
  <p:tag name="KSO_WM_UNIT_TYPE" val="l_h_i"/>
  <p:tag name="KSO_WM_UNIT_ID" val="_51*l_h_i*1_1_1"/>
  <p:tag name="KSO_WM_TAG_VERSION" val="3.0"/>
  <p:tag name="KSO_WM_UNIT_LAYERLEVEL" val="1_1_1"/>
  <p:tag name="KSO_WM_TEMPLATE_INDEX" val="6"/>
  <p:tag name="KSO_WM_TEMPLATE_CATEGORY" val="custom"/>
</p:tagLst>
</file>

<file path=ppt/tags/tag945.xml><?xml version="1.0" encoding="utf-8"?>
<p:tagLst xmlns:p="http://schemas.openxmlformats.org/presentationml/2006/main">
  <p:tag name="KSO_WM_BEAUTIFY_FLAG" val="#wm#"/>
  <p:tag name="KSO_WM_FIGMA_FLAG" val="#fgm#"/>
  <p:tag name="KSO_WM_UNIT_INDEX" val="2"/>
  <p:tag name="KSO_WM_UNIT_TEXT_TYPE" val="1"/>
  <p:tag name="KSO_WM_UNIT_TYPE" val="a"/>
  <p:tag name="KSO_WM_LAYOUT_CHECK_HASH" val="3c0576c76ac09d8b00ffadf5a3dae502d7eee646"/>
  <p:tag name="KSO_WM_NEWLAYOUT_ID" val="slide_41030c1ef11493f6"/>
  <p:tag name="KSO_WM_UNIT_ID" val="_51*a*2"/>
  <p:tag name="KSO_WM_TAG_VERSION" val="3.0"/>
  <p:tag name="KSO_WM_UNIT_LAYERLEVEL" val="1"/>
  <p:tag name="KSO_WM_TEMPLATE_INDEX" val="6"/>
  <p:tag name="KSO_WM_TEMPLATE_CATEGORY" val="custom"/>
</p:tagLst>
</file>

<file path=ppt/tags/tag946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D" val="_51*b*1"/>
  <p:tag name="KSO_WM_TAG_VERSION" val="3.0"/>
  <p:tag name="KSO_WM_UNIT_LAYERLEVEL" val="1"/>
  <p:tag name="KSO_WM_TEMPLATE_INDEX" val="6"/>
  <p:tag name="KSO_WM_TEMPLATE_CATEGORY" val="custom"/>
</p:tagLst>
</file>

<file path=ppt/tags/tag947.xml><?xml version="1.0" encoding="utf-8"?>
<p:tagLst xmlns:p="http://schemas.openxmlformats.org/presentationml/2006/main">
  <p:tag name="SlideZOrder" val="2"/>
  <p:tag name="KSO_WM_UNIT_ID" val="_5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48.xml><?xml version="1.0" encoding="utf-8"?>
<p:tagLst xmlns:p="http://schemas.openxmlformats.org/presentationml/2006/main">
  <p:tag name="SlideZOrder" val="3"/>
  <p:tag name="KSO_WM_UNIT_ID" val="_5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49.xml><?xml version="1.0" encoding="utf-8"?>
<p:tagLst xmlns:p="http://schemas.openxmlformats.org/presentationml/2006/main">
  <p:tag name="SlideZOrder" val="4"/>
  <p:tag name="KSO_WM_UNIT_ID" val="_52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</p:tagLst>
</file>

<file path=ppt/tags/tag95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52*l_h_a*1_1_1"/>
  <p:tag name="KSO_WM_TAG_VERSION" val="3.0"/>
  <p:tag name="KSO_WM_UNIT_LAYERLEVEL" val="1_1_1"/>
  <p:tag name="KSO_WM_TEMPLATE_INDEX" val="6"/>
  <p:tag name="KSO_WM_TEMPLATE_CATEGORY" val="custom"/>
</p:tagLst>
</file>

<file path=ppt/tags/tag951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1_2"/>
  <p:tag name="KSO_WM_UNIT_TYPE" val="l_h_i"/>
  <p:tag name="KSO_WM_UNIT_ID" val="_52*l_h_i*1_1_2"/>
  <p:tag name="KSO_WM_TAG_VERSION" val="3.0"/>
  <p:tag name="KSO_WM_UNIT_LAYERLEVEL" val="1_1_1"/>
  <p:tag name="KSO_WM_TEMPLATE_INDEX" val="6"/>
  <p:tag name="KSO_WM_TEMPLATE_CATEGORY" val="custom"/>
</p:tagLst>
</file>

<file path=ppt/tags/tag95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SUBTYPE" val="d"/>
  <p:tag name="KSO_WM_UNIT_TYPE" val="l_h_i"/>
  <p:tag name="KSO_WM_UNIT_ID" val="_52*l_h_i*1_1_1"/>
  <p:tag name="KSO_WM_TAG_VERSION" val="3.0"/>
  <p:tag name="KSO_WM_UNIT_LAYERLEVEL" val="1_1_1"/>
  <p:tag name="KSO_WM_TEMPLATE_INDEX" val="6"/>
  <p:tag name="KSO_WM_TEMPLATE_CATEGORY" val="custom"/>
</p:tagLst>
</file>

<file path=ppt/tags/tag953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a34f39b0f57225eae2ab00d8816958fa6669c166"/>
  <p:tag name="KSO_WM_NEWLAYOUT_ID" val="slide_f6eba500053b1ebb"/>
  <p:tag name="KSO_WM_UNIT_ID" val="_52*a*1"/>
  <p:tag name="KSO_WM_TAG_VERSION" val="3.0"/>
  <p:tag name="KSO_WM_UNIT_LAYERLEVEL" val="1"/>
  <p:tag name="KSO_WM_TEMPLATE_INDEX" val="6"/>
  <p:tag name="KSO_WM_TEMPLATE_CATEGORY" val="custom"/>
</p:tagLst>
</file>

<file path=ppt/tags/tag954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D" val="_52*b*1"/>
  <p:tag name="KSO_WM_TAG_VERSION" val="3.0"/>
  <p:tag name="KSO_WM_UNIT_LAYERLEVEL" val="1"/>
  <p:tag name="KSO_WM_TEMPLATE_INDEX" val="6"/>
  <p:tag name="KSO_WM_TEMPLATE_CATEGORY" val="custom"/>
</p:tagLst>
</file>

<file path=ppt/tags/tag955.xml><?xml version="1.0" encoding="utf-8"?>
<p:tagLst xmlns:p="http://schemas.openxmlformats.org/presentationml/2006/main">
  <p:tag name="SlideZOrder" val="2"/>
  <p:tag name="KSO_WM_UNIT_ID" val="_5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56.xml><?xml version="1.0" encoding="utf-8"?>
<p:tagLst xmlns:p="http://schemas.openxmlformats.org/presentationml/2006/main">
  <p:tag name="SlideZOrder" val="3"/>
  <p:tag name="KSO_WM_UNIT_ID" val="_5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57.xml><?xml version="1.0" encoding="utf-8"?>
<p:tagLst xmlns:p="http://schemas.openxmlformats.org/presentationml/2006/main">
  <p:tag name="SlideZOrder" val="4"/>
  <p:tag name="KSO_WM_UNIT_ID" val="_53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5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53*l_h_a*1_2_1"/>
  <p:tag name="KSO_WM_TAG_VERSION" val="3.0"/>
  <p:tag name="KSO_WM_UNIT_LAYERLEVEL" val="1_1_1"/>
  <p:tag name="KSO_WM_TEMPLATE_INDEX" val="6"/>
  <p:tag name="KSO_WM_TEMPLATE_CATEGORY" val="custom"/>
</p:tagLst>
</file>

<file path=ppt/tags/tag959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2_2"/>
  <p:tag name="KSO_WM_UNIT_TYPE" val="l_h_i"/>
  <p:tag name="KSO_WM_UNIT_ID" val="_53*l_h_i*1_2_2"/>
  <p:tag name="KSO_WM_TAG_VERSION" val="3.0"/>
  <p:tag name="KSO_WM_UNIT_LAYERLEVEL" val="1_1_1"/>
  <p:tag name="KSO_WM_TEMPLATE_INDEX" val="6"/>
  <p:tag name="KSO_WM_TEMPLATE_CATEGORY" val="custom"/>
</p:tagLst>
</file>

<file path=ppt/tags/tag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960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SUBTYPE" val="d"/>
  <p:tag name="KSO_WM_UNIT_TYPE" val="l_h_i"/>
  <p:tag name="KSO_WM_UNIT_ID" val="_53*l_h_i*1_2_1"/>
  <p:tag name="KSO_WM_TAG_VERSION" val="3.0"/>
  <p:tag name="KSO_WM_UNIT_LAYERLEVEL" val="1_1_1"/>
  <p:tag name="KSO_WM_TEMPLATE_INDEX" val="6"/>
  <p:tag name="KSO_WM_TEMPLATE_CATEGORY" val="custom"/>
</p:tagLst>
</file>

<file path=ppt/tags/tag96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53*l_h_a*1_1_1"/>
  <p:tag name="KSO_WM_TAG_VERSION" val="3.0"/>
  <p:tag name="KSO_WM_UNIT_LAYERLEVEL" val="1_1_1"/>
  <p:tag name="KSO_WM_TEMPLATE_INDEX" val="6"/>
  <p:tag name="KSO_WM_TEMPLATE_CATEGORY" val="custom"/>
</p:tagLst>
</file>

<file path=ppt/tags/tag962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1_2"/>
  <p:tag name="KSO_WM_UNIT_TYPE" val="l_h_i"/>
  <p:tag name="KSO_WM_UNIT_ID" val="_53*l_h_i*1_1_2"/>
  <p:tag name="KSO_WM_TAG_VERSION" val="3.0"/>
  <p:tag name="KSO_WM_UNIT_LAYERLEVEL" val="1_1_1"/>
  <p:tag name="KSO_WM_TEMPLATE_INDEX" val="6"/>
  <p:tag name="KSO_WM_TEMPLATE_CATEGORY" val="custom"/>
</p:tagLst>
</file>

<file path=ppt/tags/tag96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SUBTYPE" val="d"/>
  <p:tag name="KSO_WM_UNIT_TYPE" val="l_h_i"/>
  <p:tag name="KSO_WM_UNIT_ID" val="_53*l_h_i*1_1_1"/>
  <p:tag name="KSO_WM_TAG_VERSION" val="3.0"/>
  <p:tag name="KSO_WM_UNIT_LAYERLEVEL" val="1_1_1"/>
  <p:tag name="KSO_WM_TEMPLATE_INDEX" val="6"/>
  <p:tag name="KSO_WM_TEMPLATE_CATEGORY" val="custom"/>
</p:tagLst>
</file>

<file path=ppt/tags/tag964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63a08ede37e44c7bf26bd4ab1678c2a61082d961"/>
  <p:tag name="KSO_WM_NEWLAYOUT_ID" val="slide_16e3c7e9f5c87664"/>
  <p:tag name="KSO_WM_UNIT_ID" val="_53*a*1"/>
  <p:tag name="KSO_WM_TAG_VERSION" val="3.0"/>
  <p:tag name="KSO_WM_UNIT_LAYERLEVEL" val="1"/>
  <p:tag name="KSO_WM_TEMPLATE_INDEX" val="6"/>
  <p:tag name="KSO_WM_TEMPLATE_CATEGORY" val="custom"/>
</p:tagLst>
</file>

<file path=ppt/tags/tag965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D" val="_53*b*1"/>
  <p:tag name="KSO_WM_TAG_VERSION" val="3.0"/>
  <p:tag name="KSO_WM_UNIT_LAYERLEVEL" val="1"/>
  <p:tag name="KSO_WM_TEMPLATE_INDEX" val="6"/>
  <p:tag name="KSO_WM_TEMPLATE_CATEGORY" val="custom"/>
</p:tagLst>
</file>

<file path=ppt/tags/tag966.xml><?xml version="1.0" encoding="utf-8"?>
<p:tagLst xmlns:p="http://schemas.openxmlformats.org/presentationml/2006/main">
  <p:tag name="SlideZOrder" val="2"/>
  <p:tag name="KSO_WM_UNIT_ID" val="_5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67.xml><?xml version="1.0" encoding="utf-8"?>
<p:tagLst xmlns:p="http://schemas.openxmlformats.org/presentationml/2006/main">
  <p:tag name="SlideZOrder" val="3"/>
  <p:tag name="KSO_WM_UNIT_ID" val="_5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68.xml><?xml version="1.0" encoding="utf-8"?>
<p:tagLst xmlns:p="http://schemas.openxmlformats.org/presentationml/2006/main">
  <p:tag name="SlideZOrder" val="4"/>
  <p:tag name="KSO_WM_UNIT_ID" val="_54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6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54*l_h_a*1_3_1"/>
  <p:tag name="KSO_WM_TAG_VERSION" val="3.0"/>
  <p:tag name="KSO_WM_UNIT_LAYERLEVEL" val="1_1_1"/>
  <p:tag name="KSO_WM_TEMPLATE_INDEX" val="6"/>
  <p:tag name="KSO_WM_TEMPLATE_CATEGORY" val="custom"/>
</p:tagLst>
</file>

<file path=ppt/tags/tag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970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3_2"/>
  <p:tag name="KSO_WM_UNIT_TYPE" val="l_h_i"/>
  <p:tag name="KSO_WM_UNIT_ID" val="_54*l_h_i*1_3_2"/>
  <p:tag name="KSO_WM_TAG_VERSION" val="3.0"/>
  <p:tag name="KSO_WM_UNIT_LAYERLEVEL" val="1_1_1"/>
  <p:tag name="KSO_WM_TEMPLATE_INDEX" val="6"/>
  <p:tag name="KSO_WM_TEMPLATE_CATEGORY" val="custom"/>
</p:tagLst>
</file>

<file path=ppt/tags/tag97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SUBTYPE" val="d"/>
  <p:tag name="KSO_WM_UNIT_TYPE" val="l_h_i"/>
  <p:tag name="KSO_WM_UNIT_ID" val="_54*l_h_i*1_3_1"/>
  <p:tag name="KSO_WM_TAG_VERSION" val="3.0"/>
  <p:tag name="KSO_WM_UNIT_LAYERLEVEL" val="1_1_1"/>
  <p:tag name="KSO_WM_TEMPLATE_INDEX" val="6"/>
  <p:tag name="KSO_WM_TEMPLATE_CATEGORY" val="custom"/>
</p:tagLst>
</file>

<file path=ppt/tags/tag97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54*l_h_a*1_2_1"/>
  <p:tag name="KSO_WM_TAG_VERSION" val="3.0"/>
  <p:tag name="KSO_WM_UNIT_LAYERLEVEL" val="1_1_1"/>
  <p:tag name="KSO_WM_TEMPLATE_INDEX" val="6"/>
  <p:tag name="KSO_WM_TEMPLATE_CATEGORY" val="custom"/>
</p:tagLst>
</file>

<file path=ppt/tags/tag973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2_2"/>
  <p:tag name="KSO_WM_UNIT_TYPE" val="l_h_i"/>
  <p:tag name="KSO_WM_UNIT_ID" val="_54*l_h_i*1_2_2"/>
  <p:tag name="KSO_WM_TAG_VERSION" val="3.0"/>
  <p:tag name="KSO_WM_UNIT_LAYERLEVEL" val="1_1_1"/>
  <p:tag name="KSO_WM_TEMPLATE_INDEX" val="6"/>
  <p:tag name="KSO_WM_TEMPLATE_CATEGORY" val="custom"/>
</p:tagLst>
</file>

<file path=ppt/tags/tag97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SUBTYPE" val="d"/>
  <p:tag name="KSO_WM_UNIT_TYPE" val="l_h_i"/>
  <p:tag name="KSO_WM_UNIT_ID" val="_54*l_h_i*1_2_1"/>
  <p:tag name="KSO_WM_TAG_VERSION" val="3.0"/>
  <p:tag name="KSO_WM_UNIT_LAYERLEVEL" val="1_1_1"/>
  <p:tag name="KSO_WM_TEMPLATE_INDEX" val="6"/>
  <p:tag name="KSO_WM_TEMPLATE_CATEGORY" val="custom"/>
</p:tagLst>
</file>

<file path=ppt/tags/tag97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54*l_h_a*1_1_1"/>
  <p:tag name="KSO_WM_TAG_VERSION" val="3.0"/>
  <p:tag name="KSO_WM_UNIT_LAYERLEVEL" val="1_1_1"/>
  <p:tag name="KSO_WM_TEMPLATE_INDEX" val="6"/>
  <p:tag name="KSO_WM_TEMPLATE_CATEGORY" val="custom"/>
</p:tagLst>
</file>

<file path=ppt/tags/tag976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1_2"/>
  <p:tag name="KSO_WM_UNIT_TYPE" val="l_h_i"/>
  <p:tag name="KSO_WM_UNIT_ID" val="_54*l_h_i*1_1_2"/>
  <p:tag name="KSO_WM_TAG_VERSION" val="3.0"/>
  <p:tag name="KSO_WM_UNIT_LAYERLEVEL" val="1_1_1"/>
  <p:tag name="KSO_WM_TEMPLATE_INDEX" val="6"/>
  <p:tag name="KSO_WM_TEMPLATE_CATEGORY" val="custom"/>
</p:tagLst>
</file>

<file path=ppt/tags/tag977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SUBTYPE" val="d"/>
  <p:tag name="KSO_WM_UNIT_TYPE" val="l_h_i"/>
  <p:tag name="KSO_WM_UNIT_ID" val="_54*l_h_i*1_1_1"/>
  <p:tag name="KSO_WM_TAG_VERSION" val="3.0"/>
  <p:tag name="KSO_WM_UNIT_LAYERLEVEL" val="1_1_1"/>
  <p:tag name="KSO_WM_TEMPLATE_INDEX" val="6"/>
  <p:tag name="KSO_WM_TEMPLATE_CATEGORY" val="custom"/>
</p:tagLst>
</file>

<file path=ppt/tags/tag978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2fa966edd601908493ea872df859186a58318e8e"/>
  <p:tag name="KSO_WM_NEWLAYOUT_ID" val="slide_063b19861dc0a508"/>
  <p:tag name="KSO_WM_UNIT_ID" val="_54*a*1"/>
  <p:tag name="KSO_WM_TAG_VERSION" val="3.0"/>
  <p:tag name="KSO_WM_UNIT_LAYERLEVEL" val="1"/>
  <p:tag name="KSO_WM_TEMPLATE_INDEX" val="6"/>
  <p:tag name="KSO_WM_TEMPLATE_CATEGORY" val="custom"/>
</p:tagLst>
</file>

<file path=ppt/tags/tag979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D" val="_54*b*1"/>
  <p:tag name="KSO_WM_TAG_VERSION" val="3.0"/>
  <p:tag name="KSO_WM_UNIT_LAYERLEVEL" val="1"/>
  <p:tag name="KSO_WM_TEMPLATE_INDEX" val="6"/>
  <p:tag name="KSO_WM_TEMPLATE_CATEGORY" val="custom"/>
</p:tagLst>
</file>

<file path=ppt/tags/tag98.xml><?xml version="1.0" encoding="utf-8"?>
<p:tagLst xmlns:p="http://schemas.openxmlformats.org/presentationml/2006/main">
  <p:tag name="SlideZOrder" val="2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80.xml><?xml version="1.0" encoding="utf-8"?>
<p:tagLst xmlns:p="http://schemas.openxmlformats.org/presentationml/2006/main">
  <p:tag name="SlideZOrder" val="2"/>
  <p:tag name="KSO_WM_UNIT_ID" val="_5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81.xml><?xml version="1.0" encoding="utf-8"?>
<p:tagLst xmlns:p="http://schemas.openxmlformats.org/presentationml/2006/main">
  <p:tag name="SlideZOrder" val="3"/>
  <p:tag name="KSO_WM_UNIT_ID" val="_5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82.xml><?xml version="1.0" encoding="utf-8"?>
<p:tagLst xmlns:p="http://schemas.openxmlformats.org/presentationml/2006/main">
  <p:tag name="SlideZOrder" val="4"/>
  <p:tag name="KSO_WM_UNIT_ID" val="_55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83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TYPE" val="l_h_a"/>
  <p:tag name="KSO_WM_UNIT_ID" val="_55*l_h_a*1_4_1"/>
  <p:tag name="KSO_WM_TAG_VERSION" val="3.0"/>
  <p:tag name="KSO_WM_UNIT_LAYERLEVEL" val="1_1_1"/>
  <p:tag name="KSO_WM_TEMPLATE_INDEX" val="6"/>
  <p:tag name="KSO_WM_TEMPLATE_CATEGORY" val="custom"/>
</p:tagLst>
</file>

<file path=ppt/tags/tag984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4_2"/>
  <p:tag name="KSO_WM_UNIT_TYPE" val="l_h_i"/>
  <p:tag name="KSO_WM_UNIT_ID" val="_55*l_h_i*1_4_2"/>
  <p:tag name="KSO_WM_TAG_VERSION" val="3.0"/>
  <p:tag name="KSO_WM_UNIT_LAYERLEVEL" val="1_1_1"/>
  <p:tag name="KSO_WM_TEMPLATE_INDEX" val="6"/>
  <p:tag name="KSO_WM_TEMPLATE_CATEGORY" val="custom"/>
</p:tagLst>
</file>

<file path=ppt/tags/tag985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4_1"/>
  <p:tag name="KSO_WM_UNIT_SUBTYPE" val="d"/>
  <p:tag name="KSO_WM_UNIT_TYPE" val="l_h_i"/>
  <p:tag name="KSO_WM_UNIT_ID" val="_55*l_h_i*1_4_1"/>
  <p:tag name="KSO_WM_TAG_VERSION" val="3.0"/>
  <p:tag name="KSO_WM_UNIT_LAYERLEVEL" val="1_1_1"/>
  <p:tag name="KSO_WM_TEMPLATE_INDEX" val="6"/>
  <p:tag name="KSO_WM_TEMPLATE_CATEGORY" val="custom"/>
</p:tagLst>
</file>

<file path=ppt/tags/tag986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TYPE" val="l_h_a"/>
  <p:tag name="KSO_WM_UNIT_ID" val="_55*l_h_a*1_3_1"/>
  <p:tag name="KSO_WM_TAG_VERSION" val="3.0"/>
  <p:tag name="KSO_WM_UNIT_LAYERLEVEL" val="1_1_1"/>
  <p:tag name="KSO_WM_TEMPLATE_INDEX" val="6"/>
  <p:tag name="KSO_WM_TEMPLATE_CATEGORY" val="custom"/>
</p:tagLst>
</file>

<file path=ppt/tags/tag987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3_2"/>
  <p:tag name="KSO_WM_UNIT_TYPE" val="l_h_i"/>
  <p:tag name="KSO_WM_UNIT_ID" val="_55*l_h_i*1_3_2"/>
  <p:tag name="KSO_WM_TAG_VERSION" val="3.0"/>
  <p:tag name="KSO_WM_UNIT_LAYERLEVEL" val="1_1_1"/>
  <p:tag name="KSO_WM_TEMPLATE_INDEX" val="6"/>
  <p:tag name="KSO_WM_TEMPLATE_CATEGORY" val="custom"/>
</p:tagLst>
</file>

<file path=ppt/tags/tag988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3_1"/>
  <p:tag name="KSO_WM_UNIT_SUBTYPE" val="d"/>
  <p:tag name="KSO_WM_UNIT_TYPE" val="l_h_i"/>
  <p:tag name="KSO_WM_UNIT_ID" val="_55*l_h_i*1_3_1"/>
  <p:tag name="KSO_WM_TAG_VERSION" val="3.0"/>
  <p:tag name="KSO_WM_UNIT_LAYERLEVEL" val="1_1_1"/>
  <p:tag name="KSO_WM_TEMPLATE_INDEX" val="6"/>
  <p:tag name="KSO_WM_TEMPLATE_CATEGORY" val="custom"/>
</p:tagLst>
</file>

<file path=ppt/tags/tag989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TYPE" val="l_h_a"/>
  <p:tag name="KSO_WM_UNIT_ID" val="_55*l_h_a*1_2_1"/>
  <p:tag name="KSO_WM_TAG_VERSION" val="3.0"/>
  <p:tag name="KSO_WM_UNIT_LAYERLEVEL" val="1_1_1"/>
  <p:tag name="KSO_WM_TEMPLATE_INDEX" val="6"/>
  <p:tag name="KSO_WM_TEMPLATE_CATEGORY" val="custom"/>
</p:tagLst>
</file>

<file path=ppt/tags/tag99.xml><?xml version="1.0" encoding="utf-8"?>
<p:tagLst xmlns:p="http://schemas.openxmlformats.org/presentationml/2006/main">
  <p:tag name="SlideZOrder" val="3"/>
  <p:tag name="KSO_WM_UNIT_ID" val="_9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90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2_2"/>
  <p:tag name="KSO_WM_UNIT_TYPE" val="l_h_i"/>
  <p:tag name="KSO_WM_UNIT_ID" val="_55*l_h_i*1_2_2"/>
  <p:tag name="KSO_WM_TAG_VERSION" val="3.0"/>
  <p:tag name="KSO_WM_UNIT_LAYERLEVEL" val="1_1_1"/>
  <p:tag name="KSO_WM_TEMPLATE_INDEX" val="6"/>
  <p:tag name="KSO_WM_TEMPLATE_CATEGORY" val="custom"/>
</p:tagLst>
</file>

<file path=ppt/tags/tag991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2_1"/>
  <p:tag name="KSO_WM_UNIT_SUBTYPE" val="d"/>
  <p:tag name="KSO_WM_UNIT_TYPE" val="l_h_i"/>
  <p:tag name="KSO_WM_UNIT_ID" val="_55*l_h_i*1_2_1"/>
  <p:tag name="KSO_WM_TAG_VERSION" val="3.0"/>
  <p:tag name="KSO_WM_UNIT_LAYERLEVEL" val="1_1_1"/>
  <p:tag name="KSO_WM_TEMPLATE_INDEX" val="6"/>
  <p:tag name="KSO_WM_TEMPLATE_CATEGORY" val="custom"/>
</p:tagLst>
</file>

<file path=ppt/tags/tag992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TYPE" val="l_h_a"/>
  <p:tag name="KSO_WM_UNIT_ID" val="_55*l_h_a*1_1_1"/>
  <p:tag name="KSO_WM_TAG_VERSION" val="3.0"/>
  <p:tag name="KSO_WM_UNIT_LAYERLEVEL" val="1_1_1"/>
  <p:tag name="KSO_WM_TEMPLATE_INDEX" val="6"/>
  <p:tag name="KSO_WM_TEMPLATE_CATEGORY" val="custom"/>
</p:tagLst>
</file>

<file path=ppt/tags/tag993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DIAGRAM_GROUP_CODE" val="1"/>
  <p:tag name="KSO_WM_FIGMA_FLAG" val="#fgm#"/>
  <p:tag name="KSO_WM_UNIT_INDEX" val="1_1_2"/>
  <p:tag name="KSO_WM_UNIT_TYPE" val="l_h_i"/>
  <p:tag name="KSO_WM_UNIT_ID" val="_55*l_h_i*1_1_2"/>
  <p:tag name="KSO_WM_TAG_VERSION" val="3.0"/>
  <p:tag name="KSO_WM_UNIT_LAYERLEVEL" val="1_1_1"/>
  <p:tag name="KSO_WM_TEMPLATE_INDEX" val="6"/>
  <p:tag name="KSO_WM_TEMPLATE_CATEGORY" val="custom"/>
</p:tagLst>
</file>

<file path=ppt/tags/tag994.xml><?xml version="1.0" encoding="utf-8"?>
<p:tagLst xmlns:p="http://schemas.openxmlformats.org/presentationml/2006/main">
  <p:tag name="KSO_WM_BEAUTIFY_FLAG" val="#wm#"/>
  <p:tag name="KSO_WM_DIAGRAM_GROUP_CODE" val="1"/>
  <p:tag name="KSO_WM_FIGMA_FLAG" val="#fgm#"/>
  <p:tag name="KSO_WM_UNIT_INDEX" val="1_1_1"/>
  <p:tag name="KSO_WM_UNIT_SUBTYPE" val="d"/>
  <p:tag name="KSO_WM_UNIT_TYPE" val="l_h_i"/>
  <p:tag name="KSO_WM_UNIT_ID" val="_55*l_h_i*1_1_1"/>
  <p:tag name="KSO_WM_TAG_VERSION" val="3.0"/>
  <p:tag name="KSO_WM_UNIT_LAYERLEVEL" val="1_1_1"/>
  <p:tag name="KSO_WM_TEMPLATE_INDEX" val="6"/>
  <p:tag name="KSO_WM_TEMPLATE_CATEGORY" val="custom"/>
</p:tagLst>
</file>

<file path=ppt/tags/tag995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df3e0c35c1ec2267373f9c62811257d1864d125a"/>
  <p:tag name="KSO_WM_NEWLAYOUT_ID" val="slide_61223ae7a7f7aefc"/>
  <p:tag name="KSO_WM_UNIT_ID" val="_55*a*1"/>
  <p:tag name="KSO_WM_TAG_VERSION" val="3.0"/>
  <p:tag name="KSO_WM_UNIT_LAYERLEVEL" val="1"/>
  <p:tag name="KSO_WM_TEMPLATE_INDEX" val="6"/>
  <p:tag name="KSO_WM_TEMPLATE_CATEGORY" val="custom"/>
</p:tagLst>
</file>

<file path=ppt/tags/tag996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D" val="_55*b*1"/>
  <p:tag name="KSO_WM_TAG_VERSION" val="3.0"/>
  <p:tag name="KSO_WM_UNIT_LAYERLEVEL" val="1"/>
  <p:tag name="KSO_WM_TEMPLATE_INDEX" val="6"/>
  <p:tag name="KSO_WM_TEMPLATE_CATEGORY" val="custom"/>
</p:tagLst>
</file>

<file path=ppt/tags/tag997.xml><?xml version="1.0" encoding="utf-8"?>
<p:tagLst xmlns:p="http://schemas.openxmlformats.org/presentationml/2006/main">
  <p:tag name="SlideZOrder" val="2"/>
  <p:tag name="KSO_WM_UNIT_ID" val="_56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98.xml><?xml version="1.0" encoding="utf-8"?>
<p:tagLst xmlns:p="http://schemas.openxmlformats.org/presentationml/2006/main">
  <p:tag name="SlideZOrder" val="3"/>
  <p:tag name="KSO_WM_UNIT_ID" val="_56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ags/tag999.xml><?xml version="1.0" encoding="utf-8"?>
<p:tagLst xmlns:p="http://schemas.openxmlformats.org/presentationml/2006/main">
  <p:tag name="SlideZOrder" val="4"/>
  <p:tag name="KSO_WM_UNIT_ID" val="_56**"/>
  <p:tag name="KSO_WM_BEAUTIFY_FLAG" val="#wm#"/>
  <p:tag name="KSO_WM_TAG_VERSION" val="3.0"/>
  <p:tag name="KSO_WM_UNIT_LAYERLEVEL" val="1"/>
  <p:tag name="KSO_WM_TEMPLATE_INDEX" val="6"/>
  <p:tag name="KSO_WM_TEMPLATE_CATEGORY" val="custom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微软雅黑"/>
        <a:ea typeface="微软雅黑"/>
        <a:cs typeface=""/>
      </a:majorFont>
      <a:minorFont>
        <a:latin typeface="Microsoft YaHei UI"/>
        <a:ea typeface="Microsoft YaHei UI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_3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3395</Words>
  <Application>WPS 文字</Application>
  <PresentationFormat>宽屏</PresentationFormat>
  <Paragraphs>235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15</vt:i4>
      </vt:variant>
    </vt:vector>
  </HeadingPairs>
  <TitlesOfParts>
    <vt:vector size="41" baseType="lpstr">
      <vt:lpstr>Arial</vt:lpstr>
      <vt:lpstr>宋体</vt:lpstr>
      <vt:lpstr>Wingdings</vt:lpstr>
      <vt:lpstr>微软雅黑</vt:lpstr>
      <vt:lpstr>汉仪旗黑</vt:lpstr>
      <vt:lpstr>Wingdings</vt:lpstr>
      <vt:lpstr>Microsoft YaHei UI</vt:lpstr>
      <vt:lpstr>苹方-简</vt:lpstr>
      <vt:lpstr>思源黑体 CN</vt:lpstr>
      <vt:lpstr>微软雅黑 Light</vt:lpstr>
      <vt:lpstr>思源黑体 CN Light</vt:lpstr>
      <vt:lpstr>汉仪中黑KW</vt:lpstr>
      <vt:lpstr>宋体</vt:lpstr>
      <vt:lpstr>Arial Unicode MS</vt:lpstr>
      <vt:lpstr>Calibri</vt:lpstr>
      <vt:lpstr>Helvetica Neue</vt:lpstr>
      <vt:lpstr>汉仪书宋二KW</vt:lpstr>
      <vt:lpstr>Calibri Light</vt:lpstr>
      <vt:lpstr>Microsoft YaHei UI</vt:lpstr>
      <vt:lpstr>微软雅黑</vt:lpstr>
      <vt:lpstr>微软雅黑 Light</vt:lpstr>
      <vt:lpstr>思源黑体 CN</vt:lpstr>
      <vt:lpstr>思源黑体 CN Light</vt:lpstr>
      <vt:lpstr>Office 主题</vt:lpstr>
      <vt:lpstr>WPS</vt:lpstr>
      <vt:lpstr>Office 主题_3</vt:lpstr>
      <vt:lpstr>PowerPoint 演示文稿</vt:lpstr>
      <vt:lpstr>目录</vt:lpstr>
      <vt:lpstr>LTC流程现状与战略价值</vt:lpstr>
      <vt:lpstr>当前LTC流程核心瓶颈识别</vt:lpstr>
      <vt:lpstr>市场需求到现金回流的关键改善方向</vt:lpstr>
      <vt:lpstr>商机转化：跨部门协同攻坚策略</vt:lpstr>
      <vt:lpstr>交付与回款：全流程效率提升路径</vt:lpstr>
      <vt:lpstr>2026年重大改善举措共创</vt:lpstr>
      <vt:lpstr>数字化工具赋能LTC全流程</vt:lpstr>
      <vt:lpstr>组织协同机制创新设计</vt:lpstr>
      <vt:lpstr>关键绩效指标（KPI）体系重构</vt:lpstr>
      <vt:lpstr>行动计划与责任分工</vt:lpstr>
      <vt:lpstr>LTC流程各阶段头脑风暴引导问题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刘新元</cp:lastModifiedBy>
  <cp:revision>2</cp:revision>
  <dcterms:created xsi:type="dcterms:W3CDTF">2026-02-08T16:11:29Z</dcterms:created>
  <dcterms:modified xsi:type="dcterms:W3CDTF">2026-02-08T16:11:29Z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2052-12.1.25201.25201</vt:lpwstr>
  </property>
  <property fmtid="{D5CDD505-2E9C-101B-9397-08002B2CF9AE}" pid="3" name="ICV">
    <vt:lpwstr>5E22E9D0C35A91588CED86699B3866E0_43</vt:lpwstr>
  </property>
</Properties>
</file>